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6757415"/>
            <a:ext cx="9144000" cy="96520"/>
          </a:xfrm>
          <a:custGeom>
            <a:avLst/>
            <a:gdLst/>
            <a:ahLst/>
            <a:cxnLst/>
            <a:rect l="l" t="t" r="r" b="b"/>
            <a:pathLst>
              <a:path w="9144000" h="96520">
                <a:moveTo>
                  <a:pt x="9144000" y="0"/>
                </a:moveTo>
                <a:lnTo>
                  <a:pt x="0" y="0"/>
                </a:lnTo>
                <a:lnTo>
                  <a:pt x="0" y="96011"/>
                </a:lnTo>
                <a:lnTo>
                  <a:pt x="9144000" y="96011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57415"/>
            <a:ext cx="9144000" cy="96520"/>
          </a:xfrm>
          <a:custGeom>
            <a:avLst/>
            <a:gdLst/>
            <a:ahLst/>
            <a:cxnLst/>
            <a:rect l="l" t="t" r="r" b="b"/>
            <a:pathLst>
              <a:path w="9144000" h="96520">
                <a:moveTo>
                  <a:pt x="0" y="96011"/>
                </a:moveTo>
                <a:lnTo>
                  <a:pt x="9144000" y="96011"/>
                </a:lnTo>
                <a:lnTo>
                  <a:pt x="9144000" y="0"/>
                </a:lnTo>
                <a:lnTo>
                  <a:pt x="0" y="0"/>
                </a:lnTo>
                <a:lnTo>
                  <a:pt x="0" y="96011"/>
                </a:lnTo>
                <a:close/>
              </a:path>
            </a:pathLst>
          </a:custGeom>
          <a:ln w="9143">
            <a:solidFill>
              <a:srgbClr val="009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7.png"/><Relationship Id="rId18" Type="http://schemas.openxmlformats.org/officeDocument/2006/relationships/image" Target="../media/image182.png"/><Relationship Id="rId26" Type="http://schemas.openxmlformats.org/officeDocument/2006/relationships/image" Target="../media/image189.png"/><Relationship Id="rId3" Type="http://schemas.openxmlformats.org/officeDocument/2006/relationships/image" Target="../media/image2.jpg"/><Relationship Id="rId21" Type="http://schemas.openxmlformats.org/officeDocument/2006/relationships/image" Target="../media/image43.png"/><Relationship Id="rId7" Type="http://schemas.openxmlformats.org/officeDocument/2006/relationships/image" Target="../media/image173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8.png"/><Relationship Id="rId2" Type="http://schemas.openxmlformats.org/officeDocument/2006/relationships/image" Target="../media/image170.png"/><Relationship Id="rId16" Type="http://schemas.openxmlformats.org/officeDocument/2006/relationships/image" Target="../media/image180.png"/><Relationship Id="rId20" Type="http://schemas.openxmlformats.org/officeDocument/2006/relationships/image" Target="../media/image184.png"/><Relationship Id="rId29" Type="http://schemas.openxmlformats.org/officeDocument/2006/relationships/image" Target="../media/image1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png"/><Relationship Id="rId11" Type="http://schemas.openxmlformats.org/officeDocument/2006/relationships/image" Target="../media/image28.png"/><Relationship Id="rId24" Type="http://schemas.openxmlformats.org/officeDocument/2006/relationships/image" Target="../media/image187.png"/><Relationship Id="rId32" Type="http://schemas.openxmlformats.org/officeDocument/2006/relationships/image" Target="../media/image195.png"/><Relationship Id="rId5" Type="http://schemas.openxmlformats.org/officeDocument/2006/relationships/image" Target="../media/image99.png"/><Relationship Id="rId15" Type="http://schemas.openxmlformats.org/officeDocument/2006/relationships/image" Target="../media/image179.png"/><Relationship Id="rId23" Type="http://schemas.openxmlformats.org/officeDocument/2006/relationships/image" Target="../media/image186.png"/><Relationship Id="rId28" Type="http://schemas.openxmlformats.org/officeDocument/2006/relationships/image" Target="../media/image191.png"/><Relationship Id="rId10" Type="http://schemas.openxmlformats.org/officeDocument/2006/relationships/image" Target="../media/image175.png"/><Relationship Id="rId19" Type="http://schemas.openxmlformats.org/officeDocument/2006/relationships/image" Target="../media/image183.png"/><Relationship Id="rId31" Type="http://schemas.openxmlformats.org/officeDocument/2006/relationships/image" Target="../media/image194.png"/><Relationship Id="rId4" Type="http://schemas.openxmlformats.org/officeDocument/2006/relationships/image" Target="../media/image171.png"/><Relationship Id="rId9" Type="http://schemas.openxmlformats.org/officeDocument/2006/relationships/image" Target="../media/image145.png"/><Relationship Id="rId14" Type="http://schemas.openxmlformats.org/officeDocument/2006/relationships/image" Target="../media/image178.png"/><Relationship Id="rId22" Type="http://schemas.openxmlformats.org/officeDocument/2006/relationships/image" Target="../media/image185.png"/><Relationship Id="rId27" Type="http://schemas.openxmlformats.org/officeDocument/2006/relationships/image" Target="../media/image190.png"/><Relationship Id="rId30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26" Type="http://schemas.openxmlformats.org/officeDocument/2006/relationships/image" Target="../media/image214.png"/><Relationship Id="rId3" Type="http://schemas.openxmlformats.org/officeDocument/2006/relationships/image" Target="../media/image2.jpg"/><Relationship Id="rId21" Type="http://schemas.openxmlformats.org/officeDocument/2006/relationships/image" Target="../media/image209.png"/><Relationship Id="rId7" Type="http://schemas.openxmlformats.org/officeDocument/2006/relationships/image" Target="../media/image198.png"/><Relationship Id="rId12" Type="http://schemas.openxmlformats.org/officeDocument/2006/relationships/image" Target="../media/image173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195.png"/><Relationship Id="rId2" Type="http://schemas.openxmlformats.org/officeDocument/2006/relationships/image" Target="../media/image17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19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7.png"/><Relationship Id="rId11" Type="http://schemas.openxmlformats.org/officeDocument/2006/relationships/image" Target="../media/image200.png"/><Relationship Id="rId24" Type="http://schemas.openxmlformats.org/officeDocument/2006/relationships/image" Target="../media/image212.png"/><Relationship Id="rId32" Type="http://schemas.openxmlformats.org/officeDocument/2006/relationships/image" Target="../media/image194.png"/><Relationship Id="rId5" Type="http://schemas.openxmlformats.org/officeDocument/2006/relationships/image" Target="../media/image135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190.png"/><Relationship Id="rId10" Type="http://schemas.openxmlformats.org/officeDocument/2006/relationships/image" Target="../media/image199.png"/><Relationship Id="rId19" Type="http://schemas.openxmlformats.org/officeDocument/2006/relationships/image" Target="../media/image207.png"/><Relationship Id="rId31" Type="http://schemas.openxmlformats.org/officeDocument/2006/relationships/image" Target="../media/image193.png"/><Relationship Id="rId4" Type="http://schemas.openxmlformats.org/officeDocument/2006/relationships/image" Target="../media/image196.png"/><Relationship Id="rId9" Type="http://schemas.openxmlformats.org/officeDocument/2006/relationships/image" Target="../media/image172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189.png"/><Relationship Id="rId30" Type="http://schemas.openxmlformats.org/officeDocument/2006/relationships/image" Target="../media/image19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222.png"/><Relationship Id="rId18" Type="http://schemas.openxmlformats.org/officeDocument/2006/relationships/image" Target="../media/image227.png"/><Relationship Id="rId26" Type="http://schemas.openxmlformats.org/officeDocument/2006/relationships/image" Target="../media/image235.png"/><Relationship Id="rId39" Type="http://schemas.openxmlformats.org/officeDocument/2006/relationships/image" Target="../media/image195.png"/><Relationship Id="rId3" Type="http://schemas.openxmlformats.org/officeDocument/2006/relationships/image" Target="../media/image2.jpg"/><Relationship Id="rId21" Type="http://schemas.openxmlformats.org/officeDocument/2006/relationships/image" Target="../media/image230.png"/><Relationship Id="rId34" Type="http://schemas.openxmlformats.org/officeDocument/2006/relationships/image" Target="../media/image190.png"/><Relationship Id="rId7" Type="http://schemas.openxmlformats.org/officeDocument/2006/relationships/image" Target="../media/image218.png"/><Relationship Id="rId12" Type="http://schemas.openxmlformats.org/officeDocument/2006/relationships/image" Target="../media/image221.png"/><Relationship Id="rId17" Type="http://schemas.openxmlformats.org/officeDocument/2006/relationships/image" Target="../media/image226.png"/><Relationship Id="rId25" Type="http://schemas.openxmlformats.org/officeDocument/2006/relationships/image" Target="../media/image234.png"/><Relationship Id="rId33" Type="http://schemas.openxmlformats.org/officeDocument/2006/relationships/image" Target="../media/image189.png"/><Relationship Id="rId38" Type="http://schemas.openxmlformats.org/officeDocument/2006/relationships/image" Target="../media/image194.png"/><Relationship Id="rId2" Type="http://schemas.openxmlformats.org/officeDocument/2006/relationships/image" Target="../media/image170.png"/><Relationship Id="rId16" Type="http://schemas.openxmlformats.org/officeDocument/2006/relationships/image" Target="../media/image225.png"/><Relationship Id="rId20" Type="http://schemas.openxmlformats.org/officeDocument/2006/relationships/image" Target="../media/image229.png"/><Relationship Id="rId29" Type="http://schemas.openxmlformats.org/officeDocument/2006/relationships/image" Target="../media/image2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png"/><Relationship Id="rId11" Type="http://schemas.openxmlformats.org/officeDocument/2006/relationships/image" Target="../media/image220.png"/><Relationship Id="rId24" Type="http://schemas.openxmlformats.org/officeDocument/2006/relationships/image" Target="../media/image233.png"/><Relationship Id="rId32" Type="http://schemas.openxmlformats.org/officeDocument/2006/relationships/image" Target="../media/image241.png"/><Relationship Id="rId37" Type="http://schemas.openxmlformats.org/officeDocument/2006/relationships/image" Target="../media/image193.png"/><Relationship Id="rId5" Type="http://schemas.openxmlformats.org/officeDocument/2006/relationships/image" Target="../media/image216.png"/><Relationship Id="rId15" Type="http://schemas.openxmlformats.org/officeDocument/2006/relationships/image" Target="../media/image224.png"/><Relationship Id="rId23" Type="http://schemas.openxmlformats.org/officeDocument/2006/relationships/image" Target="../media/image232.png"/><Relationship Id="rId28" Type="http://schemas.openxmlformats.org/officeDocument/2006/relationships/image" Target="../media/image237.png"/><Relationship Id="rId36" Type="http://schemas.openxmlformats.org/officeDocument/2006/relationships/image" Target="../media/image192.png"/><Relationship Id="rId10" Type="http://schemas.openxmlformats.org/officeDocument/2006/relationships/image" Target="../media/image219.png"/><Relationship Id="rId19" Type="http://schemas.openxmlformats.org/officeDocument/2006/relationships/image" Target="../media/image228.png"/><Relationship Id="rId31" Type="http://schemas.openxmlformats.org/officeDocument/2006/relationships/image" Target="../media/image240.png"/><Relationship Id="rId4" Type="http://schemas.openxmlformats.org/officeDocument/2006/relationships/image" Target="../media/image215.png"/><Relationship Id="rId9" Type="http://schemas.openxmlformats.org/officeDocument/2006/relationships/image" Target="../media/image173.png"/><Relationship Id="rId14" Type="http://schemas.openxmlformats.org/officeDocument/2006/relationships/image" Target="../media/image223.png"/><Relationship Id="rId22" Type="http://schemas.openxmlformats.org/officeDocument/2006/relationships/image" Target="../media/image231.png"/><Relationship Id="rId27" Type="http://schemas.openxmlformats.org/officeDocument/2006/relationships/image" Target="../media/image236.png"/><Relationship Id="rId30" Type="http://schemas.openxmlformats.org/officeDocument/2006/relationships/image" Target="../media/image239.png"/><Relationship Id="rId35" Type="http://schemas.openxmlformats.org/officeDocument/2006/relationships/image" Target="../media/image1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244.png"/><Relationship Id="rId18" Type="http://schemas.openxmlformats.org/officeDocument/2006/relationships/image" Target="../media/image190.png"/><Relationship Id="rId3" Type="http://schemas.openxmlformats.org/officeDocument/2006/relationships/image" Target="../media/image2.jpg"/><Relationship Id="rId21" Type="http://schemas.openxmlformats.org/officeDocument/2006/relationships/image" Target="../media/image193.png"/><Relationship Id="rId7" Type="http://schemas.openxmlformats.org/officeDocument/2006/relationships/image" Target="../media/image73.png"/><Relationship Id="rId12" Type="http://schemas.openxmlformats.org/officeDocument/2006/relationships/image" Target="../media/image173.png"/><Relationship Id="rId17" Type="http://schemas.openxmlformats.org/officeDocument/2006/relationships/image" Target="../media/image189.png"/><Relationship Id="rId2" Type="http://schemas.openxmlformats.org/officeDocument/2006/relationships/image" Target="../media/image170.png"/><Relationship Id="rId16" Type="http://schemas.openxmlformats.org/officeDocument/2006/relationships/image" Target="../media/image132.png"/><Relationship Id="rId20" Type="http://schemas.openxmlformats.org/officeDocument/2006/relationships/image" Target="../media/image1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.png"/><Relationship Id="rId11" Type="http://schemas.openxmlformats.org/officeDocument/2006/relationships/image" Target="../media/image200.png"/><Relationship Id="rId5" Type="http://schemas.openxmlformats.org/officeDocument/2006/relationships/image" Target="../media/image214.png"/><Relationship Id="rId15" Type="http://schemas.openxmlformats.org/officeDocument/2006/relationships/image" Target="../media/image131.png"/><Relationship Id="rId23" Type="http://schemas.openxmlformats.org/officeDocument/2006/relationships/image" Target="../media/image195.png"/><Relationship Id="rId10" Type="http://schemas.openxmlformats.org/officeDocument/2006/relationships/image" Target="../media/image199.png"/><Relationship Id="rId19" Type="http://schemas.openxmlformats.org/officeDocument/2006/relationships/image" Target="../media/image191.png"/><Relationship Id="rId4" Type="http://schemas.openxmlformats.org/officeDocument/2006/relationships/image" Target="../media/image242.png"/><Relationship Id="rId9" Type="http://schemas.openxmlformats.org/officeDocument/2006/relationships/image" Target="../media/image172.png"/><Relationship Id="rId14" Type="http://schemas.openxmlformats.org/officeDocument/2006/relationships/image" Target="../media/image245.png"/><Relationship Id="rId22" Type="http://schemas.openxmlformats.org/officeDocument/2006/relationships/image" Target="../media/image1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png"/><Relationship Id="rId18" Type="http://schemas.openxmlformats.org/officeDocument/2006/relationships/image" Target="../media/image260.png"/><Relationship Id="rId26" Type="http://schemas.openxmlformats.org/officeDocument/2006/relationships/image" Target="../media/image267.png"/><Relationship Id="rId3" Type="http://schemas.openxmlformats.org/officeDocument/2006/relationships/image" Target="../media/image2.jpg"/><Relationship Id="rId21" Type="http://schemas.openxmlformats.org/officeDocument/2006/relationships/image" Target="../media/image263.png"/><Relationship Id="rId34" Type="http://schemas.openxmlformats.org/officeDocument/2006/relationships/image" Target="../media/image275.png"/><Relationship Id="rId7" Type="http://schemas.openxmlformats.org/officeDocument/2006/relationships/image" Target="../media/image249.pn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5" Type="http://schemas.openxmlformats.org/officeDocument/2006/relationships/image" Target="../media/image266.png"/><Relationship Id="rId33" Type="http://schemas.openxmlformats.org/officeDocument/2006/relationships/image" Target="../media/image274.png"/><Relationship Id="rId2" Type="http://schemas.openxmlformats.org/officeDocument/2006/relationships/image" Target="../media/image170.pn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29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24" Type="http://schemas.openxmlformats.org/officeDocument/2006/relationships/image" Target="../media/image131.png"/><Relationship Id="rId32" Type="http://schemas.openxmlformats.org/officeDocument/2006/relationships/image" Target="../media/image273.png"/><Relationship Id="rId37" Type="http://schemas.openxmlformats.org/officeDocument/2006/relationships/image" Target="../media/image278.png"/><Relationship Id="rId5" Type="http://schemas.openxmlformats.org/officeDocument/2006/relationships/image" Target="../media/image247.png"/><Relationship Id="rId15" Type="http://schemas.openxmlformats.org/officeDocument/2006/relationships/image" Target="../media/image257.png"/><Relationship Id="rId23" Type="http://schemas.openxmlformats.org/officeDocument/2006/relationships/image" Target="../media/image265.png"/><Relationship Id="rId28" Type="http://schemas.openxmlformats.org/officeDocument/2006/relationships/image" Target="../media/image269.png"/><Relationship Id="rId36" Type="http://schemas.openxmlformats.org/officeDocument/2006/relationships/image" Target="../media/image277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31" Type="http://schemas.openxmlformats.org/officeDocument/2006/relationships/image" Target="../media/image272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Relationship Id="rId22" Type="http://schemas.openxmlformats.org/officeDocument/2006/relationships/image" Target="../media/image264.png"/><Relationship Id="rId27" Type="http://schemas.openxmlformats.org/officeDocument/2006/relationships/image" Target="../media/image268.png"/><Relationship Id="rId30" Type="http://schemas.openxmlformats.org/officeDocument/2006/relationships/image" Target="../media/image271.png"/><Relationship Id="rId35" Type="http://schemas.openxmlformats.org/officeDocument/2006/relationships/image" Target="../media/image2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3.png"/><Relationship Id="rId11" Type="http://schemas.openxmlformats.org/officeDocument/2006/relationships/image" Target="../media/image288.png"/><Relationship Id="rId5" Type="http://schemas.openxmlformats.org/officeDocument/2006/relationships/image" Target="../media/image282.png"/><Relationship Id="rId10" Type="http://schemas.openxmlformats.org/officeDocument/2006/relationships/image" Target="../media/image287.jp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1.png"/><Relationship Id="rId25" Type="http://schemas.openxmlformats.org/officeDocument/2006/relationships/image" Target="../media/image54.png"/><Relationship Id="rId2" Type="http://schemas.openxmlformats.org/officeDocument/2006/relationships/image" Target="../media/image33.png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3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23" Type="http://schemas.openxmlformats.org/officeDocument/2006/relationships/image" Target="../media/image52.png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0.png"/><Relationship Id="rId2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56.png"/><Relationship Id="rId16" Type="http://schemas.openxmlformats.org/officeDocument/2006/relationships/image" Target="../media/image6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5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4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20.png"/><Relationship Id="rId2" Type="http://schemas.openxmlformats.org/officeDocument/2006/relationships/image" Target="../media/image84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6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97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1.png"/><Relationship Id="rId3" Type="http://schemas.openxmlformats.org/officeDocument/2006/relationships/image" Target="../media/image119.png"/><Relationship Id="rId21" Type="http://schemas.openxmlformats.org/officeDocument/2006/relationships/image" Target="../media/image13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0.png"/><Relationship Id="rId2" Type="http://schemas.openxmlformats.org/officeDocument/2006/relationships/image" Target="../media/image118.png"/><Relationship Id="rId16" Type="http://schemas.openxmlformats.org/officeDocument/2006/relationships/image" Target="../media/image132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39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8.png"/><Relationship Id="rId28" Type="http://schemas.openxmlformats.org/officeDocument/2006/relationships/image" Target="../media/image97.png"/><Relationship Id="rId10" Type="http://schemas.openxmlformats.org/officeDocument/2006/relationships/image" Target="../media/image126.png"/><Relationship Id="rId19" Type="http://schemas.openxmlformats.org/officeDocument/2006/relationships/image" Target="../media/image73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7.png"/><Relationship Id="rId27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97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96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4507" y="5282184"/>
            <a:ext cx="1269492" cy="57607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463295"/>
            <a:ext cx="9153525" cy="96520"/>
            <a:chOff x="-4572" y="463295"/>
            <a:chExt cx="9153525" cy="96520"/>
          </a:xfrm>
        </p:grpSpPr>
        <p:sp>
          <p:nvSpPr>
            <p:cNvPr id="4" name="object 4"/>
            <p:cNvSpPr/>
            <p:nvPr/>
          </p:nvSpPr>
          <p:spPr>
            <a:xfrm>
              <a:off x="0" y="467867"/>
              <a:ext cx="9144000" cy="86995"/>
            </a:xfrm>
            <a:custGeom>
              <a:avLst/>
              <a:gdLst/>
              <a:ahLst/>
              <a:cxnLst/>
              <a:rect l="l" t="t" r="r" b="b"/>
              <a:pathLst>
                <a:path w="9144000" h="86995">
                  <a:moveTo>
                    <a:pt x="9144000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9144000" y="868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67867"/>
              <a:ext cx="9144000" cy="86995"/>
            </a:xfrm>
            <a:custGeom>
              <a:avLst/>
              <a:gdLst/>
              <a:ahLst/>
              <a:cxnLst/>
              <a:rect l="l" t="t" r="r" b="b"/>
              <a:pathLst>
                <a:path w="9144000" h="86995">
                  <a:moveTo>
                    <a:pt x="0" y="86867"/>
                  </a:moveTo>
                  <a:lnTo>
                    <a:pt x="9144000" y="86867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6867"/>
                  </a:lnTo>
                  <a:close/>
                </a:path>
              </a:pathLst>
            </a:custGeom>
            <a:ln w="9144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4572" y="5207508"/>
            <a:ext cx="9153525" cy="94615"/>
            <a:chOff x="-4572" y="5207508"/>
            <a:chExt cx="9153525" cy="94615"/>
          </a:xfrm>
        </p:grpSpPr>
        <p:sp>
          <p:nvSpPr>
            <p:cNvPr id="7" name="object 7"/>
            <p:cNvSpPr/>
            <p:nvPr/>
          </p:nvSpPr>
          <p:spPr>
            <a:xfrm>
              <a:off x="0" y="5212080"/>
              <a:ext cx="9144000" cy="85725"/>
            </a:xfrm>
            <a:custGeom>
              <a:avLst/>
              <a:gdLst/>
              <a:ahLst/>
              <a:cxnLst/>
              <a:rect l="l" t="t" r="r" b="b"/>
              <a:pathLst>
                <a:path w="9144000" h="85725">
                  <a:moveTo>
                    <a:pt x="9144000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9144000" y="853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212080"/>
              <a:ext cx="9144000" cy="85725"/>
            </a:xfrm>
            <a:custGeom>
              <a:avLst/>
              <a:gdLst/>
              <a:ahLst/>
              <a:cxnLst/>
              <a:rect l="l" t="t" r="r" b="b"/>
              <a:pathLst>
                <a:path w="9144000" h="85725">
                  <a:moveTo>
                    <a:pt x="0" y="85344"/>
                  </a:moveTo>
                  <a:lnTo>
                    <a:pt x="9144000" y="8534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5344"/>
                  </a:lnTo>
                  <a:close/>
                </a:path>
              </a:pathLst>
            </a:custGeom>
            <a:ln w="9144">
              <a:solidFill>
                <a:srgbClr val="3A96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48984"/>
            <a:ext cx="1135278" cy="50901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582411" y="4280915"/>
            <a:ext cx="3394075" cy="847725"/>
            <a:chOff x="5582411" y="4280915"/>
            <a:chExt cx="3394075" cy="8477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7880" y="4337567"/>
              <a:ext cx="3244707" cy="7889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2411" y="4280915"/>
              <a:ext cx="3393947" cy="84734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8275" y="163321"/>
            <a:ext cx="1218120" cy="22555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8204" y="5633313"/>
            <a:ext cx="6983730" cy="283845"/>
            <a:chOff x="108204" y="5633313"/>
            <a:chExt cx="6983730" cy="2838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204" y="5633313"/>
              <a:ext cx="3534537" cy="283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8694" y="5633313"/>
              <a:ext cx="225551" cy="283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1470" y="5633313"/>
              <a:ext cx="3450336" cy="28376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8204" y="5984443"/>
            <a:ext cx="8925560" cy="254635"/>
            <a:chOff x="108204" y="5984443"/>
            <a:chExt cx="8925560" cy="25463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204" y="5984443"/>
              <a:ext cx="1522095" cy="25450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8826" y="5984443"/>
              <a:ext cx="7137273" cy="2545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70975" y="5984443"/>
              <a:ext cx="201168" cy="2545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71560" y="5984443"/>
              <a:ext cx="361696" cy="254507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020945" y="6470903"/>
            <a:ext cx="4095750" cy="226060"/>
            <a:chOff x="5020945" y="6470903"/>
            <a:chExt cx="4095750" cy="226060"/>
          </a:xfrm>
        </p:grpSpPr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0945" y="6470903"/>
              <a:ext cx="1258214" cy="22555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00521" y="6470903"/>
              <a:ext cx="2916047" cy="225552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554736"/>
            <a:ext cx="9143999" cy="4674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6752843"/>
            <a:ext cx="9153525" cy="105410"/>
            <a:chOff x="-4572" y="6752843"/>
            <a:chExt cx="9153525" cy="105410"/>
          </a:xfrm>
        </p:grpSpPr>
        <p:sp>
          <p:nvSpPr>
            <p:cNvPr id="4" name="object 4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9144000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9144000" y="960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0" y="96011"/>
                  </a:moveTo>
                  <a:lnTo>
                    <a:pt x="9144000" y="96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9143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46614" y="3147948"/>
            <a:ext cx="3277870" cy="3286125"/>
            <a:chOff x="2746614" y="3147948"/>
            <a:chExt cx="3277870" cy="3286125"/>
          </a:xfrm>
        </p:grpSpPr>
        <p:sp>
          <p:nvSpPr>
            <p:cNvPr id="9" name="object 9"/>
            <p:cNvSpPr/>
            <p:nvPr/>
          </p:nvSpPr>
          <p:spPr>
            <a:xfrm>
              <a:off x="2746614" y="3157092"/>
              <a:ext cx="3277870" cy="3277235"/>
            </a:xfrm>
            <a:custGeom>
              <a:avLst/>
              <a:gdLst/>
              <a:ahLst/>
              <a:cxnLst/>
              <a:rect l="l" t="t" r="r" b="b"/>
              <a:pathLst>
                <a:path w="3277870" h="3277235">
                  <a:moveTo>
                    <a:pt x="1638695" y="0"/>
                  </a:moveTo>
                  <a:lnTo>
                    <a:pt x="1638695" y="819150"/>
                  </a:lnTo>
                  <a:lnTo>
                    <a:pt x="1686823" y="820540"/>
                  </a:lnTo>
                  <a:lnTo>
                    <a:pt x="1734220" y="824661"/>
                  </a:lnTo>
                  <a:lnTo>
                    <a:pt x="1780807" y="831435"/>
                  </a:lnTo>
                  <a:lnTo>
                    <a:pt x="1826509" y="840785"/>
                  </a:lnTo>
                  <a:lnTo>
                    <a:pt x="1871248" y="852635"/>
                  </a:lnTo>
                  <a:lnTo>
                    <a:pt x="1914949" y="866908"/>
                  </a:lnTo>
                  <a:lnTo>
                    <a:pt x="1957532" y="883527"/>
                  </a:lnTo>
                  <a:lnTo>
                    <a:pt x="1998923" y="902414"/>
                  </a:lnTo>
                  <a:lnTo>
                    <a:pt x="2039044" y="923494"/>
                  </a:lnTo>
                  <a:lnTo>
                    <a:pt x="2077818" y="946689"/>
                  </a:lnTo>
                  <a:lnTo>
                    <a:pt x="2115169" y="971922"/>
                  </a:lnTo>
                  <a:lnTo>
                    <a:pt x="2151019" y="999117"/>
                  </a:lnTo>
                  <a:lnTo>
                    <a:pt x="2185292" y="1028197"/>
                  </a:lnTo>
                  <a:lnTo>
                    <a:pt x="2217910" y="1059084"/>
                  </a:lnTo>
                  <a:lnTo>
                    <a:pt x="2248798" y="1091703"/>
                  </a:lnTo>
                  <a:lnTo>
                    <a:pt x="2277877" y="1125976"/>
                  </a:lnTo>
                  <a:lnTo>
                    <a:pt x="2305072" y="1161826"/>
                  </a:lnTo>
                  <a:lnTo>
                    <a:pt x="2330306" y="1199176"/>
                  </a:lnTo>
                  <a:lnTo>
                    <a:pt x="2353501" y="1237950"/>
                  </a:lnTo>
                  <a:lnTo>
                    <a:pt x="2374580" y="1278071"/>
                  </a:lnTo>
                  <a:lnTo>
                    <a:pt x="2393468" y="1319462"/>
                  </a:lnTo>
                  <a:lnTo>
                    <a:pt x="2410086" y="1362046"/>
                  </a:lnTo>
                  <a:lnTo>
                    <a:pt x="2424359" y="1405746"/>
                  </a:lnTo>
                  <a:lnTo>
                    <a:pt x="2436209" y="1450485"/>
                  </a:lnTo>
                  <a:lnTo>
                    <a:pt x="2445559" y="1496187"/>
                  </a:lnTo>
                  <a:lnTo>
                    <a:pt x="2452333" y="1542775"/>
                  </a:lnTo>
                  <a:lnTo>
                    <a:pt x="2456454" y="1590171"/>
                  </a:lnTo>
                  <a:lnTo>
                    <a:pt x="2457845" y="1638300"/>
                  </a:lnTo>
                  <a:lnTo>
                    <a:pt x="2456454" y="1686428"/>
                  </a:lnTo>
                  <a:lnTo>
                    <a:pt x="2452333" y="1733824"/>
                  </a:lnTo>
                  <a:lnTo>
                    <a:pt x="2445559" y="1780412"/>
                  </a:lnTo>
                  <a:lnTo>
                    <a:pt x="2436209" y="1826114"/>
                  </a:lnTo>
                  <a:lnTo>
                    <a:pt x="2424359" y="1870853"/>
                  </a:lnTo>
                  <a:lnTo>
                    <a:pt x="2410086" y="1914553"/>
                  </a:lnTo>
                  <a:lnTo>
                    <a:pt x="2393468" y="1957137"/>
                  </a:lnTo>
                  <a:lnTo>
                    <a:pt x="2374580" y="1998528"/>
                  </a:lnTo>
                  <a:lnTo>
                    <a:pt x="2353501" y="2038649"/>
                  </a:lnTo>
                  <a:lnTo>
                    <a:pt x="2330306" y="2077423"/>
                  </a:lnTo>
                  <a:lnTo>
                    <a:pt x="2305072" y="2114773"/>
                  </a:lnTo>
                  <a:lnTo>
                    <a:pt x="2277877" y="2150623"/>
                  </a:lnTo>
                  <a:lnTo>
                    <a:pt x="2248798" y="2184896"/>
                  </a:lnTo>
                  <a:lnTo>
                    <a:pt x="2217910" y="2217515"/>
                  </a:lnTo>
                  <a:lnTo>
                    <a:pt x="2185292" y="2248402"/>
                  </a:lnTo>
                  <a:lnTo>
                    <a:pt x="2151019" y="2277482"/>
                  </a:lnTo>
                  <a:lnTo>
                    <a:pt x="2115169" y="2304677"/>
                  </a:lnTo>
                  <a:lnTo>
                    <a:pt x="2077818" y="2329910"/>
                  </a:lnTo>
                  <a:lnTo>
                    <a:pt x="2039044" y="2353105"/>
                  </a:lnTo>
                  <a:lnTo>
                    <a:pt x="1998923" y="2374185"/>
                  </a:lnTo>
                  <a:lnTo>
                    <a:pt x="1957532" y="2393072"/>
                  </a:lnTo>
                  <a:lnTo>
                    <a:pt x="1914949" y="2409691"/>
                  </a:lnTo>
                  <a:lnTo>
                    <a:pt x="1871248" y="2423964"/>
                  </a:lnTo>
                  <a:lnTo>
                    <a:pt x="1826509" y="2435814"/>
                  </a:lnTo>
                  <a:lnTo>
                    <a:pt x="1780807" y="2445164"/>
                  </a:lnTo>
                  <a:lnTo>
                    <a:pt x="1734220" y="2451938"/>
                  </a:lnTo>
                  <a:lnTo>
                    <a:pt x="1686823" y="2456059"/>
                  </a:lnTo>
                  <a:lnTo>
                    <a:pt x="1638695" y="2457450"/>
                  </a:lnTo>
                  <a:lnTo>
                    <a:pt x="1590554" y="2456059"/>
                  </a:lnTo>
                  <a:lnTo>
                    <a:pt x="1543147" y="2451938"/>
                  </a:lnTo>
                  <a:lnTo>
                    <a:pt x="1496550" y="2445164"/>
                  </a:lnTo>
                  <a:lnTo>
                    <a:pt x="1450841" y="2435814"/>
                  </a:lnTo>
                  <a:lnTo>
                    <a:pt x="1406095" y="2423964"/>
                  </a:lnTo>
                  <a:lnTo>
                    <a:pt x="1362391" y="2409691"/>
                  </a:lnTo>
                  <a:lnTo>
                    <a:pt x="1319804" y="2393072"/>
                  </a:lnTo>
                  <a:lnTo>
                    <a:pt x="1278411" y="2374185"/>
                  </a:lnTo>
                  <a:lnTo>
                    <a:pt x="1238289" y="2353105"/>
                  </a:lnTo>
                  <a:lnTo>
                    <a:pt x="1199515" y="2329910"/>
                  </a:lnTo>
                  <a:lnTo>
                    <a:pt x="1162166" y="2304677"/>
                  </a:lnTo>
                  <a:lnTo>
                    <a:pt x="1126318" y="2277482"/>
                  </a:lnTo>
                  <a:lnTo>
                    <a:pt x="1092048" y="2248402"/>
                  </a:lnTo>
                  <a:lnTo>
                    <a:pt x="1059432" y="2217515"/>
                  </a:lnTo>
                  <a:lnTo>
                    <a:pt x="1028548" y="2184896"/>
                  </a:lnTo>
                  <a:lnTo>
                    <a:pt x="999472" y="2150623"/>
                  </a:lnTo>
                  <a:lnTo>
                    <a:pt x="972282" y="2114773"/>
                  </a:lnTo>
                  <a:lnTo>
                    <a:pt x="947053" y="2077423"/>
                  </a:lnTo>
                  <a:lnTo>
                    <a:pt x="923862" y="2038649"/>
                  </a:lnTo>
                  <a:lnTo>
                    <a:pt x="902787" y="1998528"/>
                  </a:lnTo>
                  <a:lnTo>
                    <a:pt x="883904" y="1957137"/>
                  </a:lnTo>
                  <a:lnTo>
                    <a:pt x="867290" y="1914553"/>
                  </a:lnTo>
                  <a:lnTo>
                    <a:pt x="853021" y="1870853"/>
                  </a:lnTo>
                  <a:lnTo>
                    <a:pt x="841174" y="1826114"/>
                  </a:lnTo>
                  <a:lnTo>
                    <a:pt x="831827" y="1780412"/>
                  </a:lnTo>
                  <a:lnTo>
                    <a:pt x="825055" y="1733824"/>
                  </a:lnTo>
                  <a:lnTo>
                    <a:pt x="820935" y="1686428"/>
                  </a:lnTo>
                  <a:lnTo>
                    <a:pt x="819545" y="1638300"/>
                  </a:lnTo>
                  <a:lnTo>
                    <a:pt x="821001" y="1589373"/>
                  </a:lnTo>
                  <a:lnTo>
                    <a:pt x="825327" y="1540999"/>
                  </a:lnTo>
                  <a:lnTo>
                    <a:pt x="832457" y="1493284"/>
                  </a:lnTo>
                  <a:lnTo>
                    <a:pt x="842326" y="1446330"/>
                  </a:lnTo>
                  <a:lnTo>
                    <a:pt x="854871" y="1400243"/>
                  </a:lnTo>
                  <a:lnTo>
                    <a:pt x="870026" y="1355125"/>
                  </a:lnTo>
                  <a:lnTo>
                    <a:pt x="887726" y="1311082"/>
                  </a:lnTo>
                  <a:lnTo>
                    <a:pt x="907907" y="1268217"/>
                  </a:lnTo>
                  <a:lnTo>
                    <a:pt x="930503" y="1226635"/>
                  </a:lnTo>
                  <a:lnTo>
                    <a:pt x="955451" y="1186438"/>
                  </a:lnTo>
                  <a:lnTo>
                    <a:pt x="982685" y="1147733"/>
                  </a:lnTo>
                  <a:lnTo>
                    <a:pt x="1012141" y="1110622"/>
                  </a:lnTo>
                  <a:lnTo>
                    <a:pt x="1043753" y="1075210"/>
                  </a:lnTo>
                  <a:lnTo>
                    <a:pt x="1077458" y="1041600"/>
                  </a:lnTo>
                  <a:lnTo>
                    <a:pt x="1113190" y="1009898"/>
                  </a:lnTo>
                  <a:lnTo>
                    <a:pt x="1150884" y="980206"/>
                  </a:lnTo>
                  <a:lnTo>
                    <a:pt x="1190476" y="952630"/>
                  </a:lnTo>
                  <a:lnTo>
                    <a:pt x="1231901" y="927273"/>
                  </a:lnTo>
                  <a:lnTo>
                    <a:pt x="1275094" y="904240"/>
                  </a:lnTo>
                  <a:lnTo>
                    <a:pt x="911493" y="170307"/>
                  </a:lnTo>
                  <a:lnTo>
                    <a:pt x="868512" y="192371"/>
                  </a:lnTo>
                  <a:lnTo>
                    <a:pt x="826457" y="215522"/>
                  </a:lnTo>
                  <a:lnTo>
                    <a:pt x="785336" y="239734"/>
                  </a:lnTo>
                  <a:lnTo>
                    <a:pt x="745158" y="264981"/>
                  </a:lnTo>
                  <a:lnTo>
                    <a:pt x="705932" y="291236"/>
                  </a:lnTo>
                  <a:lnTo>
                    <a:pt x="667667" y="318476"/>
                  </a:lnTo>
                  <a:lnTo>
                    <a:pt x="630370" y="346673"/>
                  </a:lnTo>
                  <a:lnTo>
                    <a:pt x="594051" y="375802"/>
                  </a:lnTo>
                  <a:lnTo>
                    <a:pt x="558719" y="405837"/>
                  </a:lnTo>
                  <a:lnTo>
                    <a:pt x="524382" y="436753"/>
                  </a:lnTo>
                  <a:lnTo>
                    <a:pt x="491048" y="468523"/>
                  </a:lnTo>
                  <a:lnTo>
                    <a:pt x="458727" y="501123"/>
                  </a:lnTo>
                  <a:lnTo>
                    <a:pt x="427427" y="534525"/>
                  </a:lnTo>
                  <a:lnTo>
                    <a:pt x="397157" y="568706"/>
                  </a:lnTo>
                  <a:lnTo>
                    <a:pt x="367925" y="603638"/>
                  </a:lnTo>
                  <a:lnTo>
                    <a:pt x="339740" y="639296"/>
                  </a:lnTo>
                  <a:lnTo>
                    <a:pt x="312612" y="675654"/>
                  </a:lnTo>
                  <a:lnTo>
                    <a:pt x="286547" y="712687"/>
                  </a:lnTo>
                  <a:lnTo>
                    <a:pt x="261556" y="750369"/>
                  </a:lnTo>
                  <a:lnTo>
                    <a:pt x="237647" y="788674"/>
                  </a:lnTo>
                  <a:lnTo>
                    <a:pt x="214828" y="827576"/>
                  </a:lnTo>
                  <a:lnTo>
                    <a:pt x="193108" y="867050"/>
                  </a:lnTo>
                  <a:lnTo>
                    <a:pt x="172496" y="907070"/>
                  </a:lnTo>
                  <a:lnTo>
                    <a:pt x="153001" y="947610"/>
                  </a:lnTo>
                  <a:lnTo>
                    <a:pt x="134631" y="988644"/>
                  </a:lnTo>
                  <a:lnTo>
                    <a:pt x="117394" y="1030147"/>
                  </a:lnTo>
                  <a:lnTo>
                    <a:pt x="101301" y="1072093"/>
                  </a:lnTo>
                  <a:lnTo>
                    <a:pt x="86358" y="1114456"/>
                  </a:lnTo>
                  <a:lnTo>
                    <a:pt x="72575" y="1157211"/>
                  </a:lnTo>
                  <a:lnTo>
                    <a:pt x="59961" y="1200331"/>
                  </a:lnTo>
                  <a:lnTo>
                    <a:pt x="48524" y="1243791"/>
                  </a:lnTo>
                  <a:lnTo>
                    <a:pt x="38274" y="1287566"/>
                  </a:lnTo>
                  <a:lnTo>
                    <a:pt x="29217" y="1331629"/>
                  </a:lnTo>
                  <a:lnTo>
                    <a:pt x="21364" y="1375955"/>
                  </a:lnTo>
                  <a:lnTo>
                    <a:pt x="14723" y="1420517"/>
                  </a:lnTo>
                  <a:lnTo>
                    <a:pt x="9302" y="1465291"/>
                  </a:lnTo>
                  <a:lnTo>
                    <a:pt x="5111" y="1510251"/>
                  </a:lnTo>
                  <a:lnTo>
                    <a:pt x="2158" y="1555370"/>
                  </a:lnTo>
                  <a:lnTo>
                    <a:pt x="451" y="1600624"/>
                  </a:lnTo>
                  <a:lnTo>
                    <a:pt x="0" y="1645985"/>
                  </a:lnTo>
                  <a:lnTo>
                    <a:pt x="812" y="1691430"/>
                  </a:lnTo>
                  <a:lnTo>
                    <a:pt x="2897" y="1736931"/>
                  </a:lnTo>
                  <a:lnTo>
                    <a:pt x="6264" y="1782463"/>
                  </a:lnTo>
                  <a:lnTo>
                    <a:pt x="10920" y="1828001"/>
                  </a:lnTo>
                  <a:lnTo>
                    <a:pt x="16875" y="1873518"/>
                  </a:lnTo>
                  <a:lnTo>
                    <a:pt x="24138" y="1918989"/>
                  </a:lnTo>
                  <a:lnTo>
                    <a:pt x="32716" y="1964388"/>
                  </a:lnTo>
                  <a:lnTo>
                    <a:pt x="42620" y="2009690"/>
                  </a:lnTo>
                  <a:lnTo>
                    <a:pt x="53856" y="2054868"/>
                  </a:lnTo>
                  <a:lnTo>
                    <a:pt x="66435" y="2099898"/>
                  </a:lnTo>
                  <a:lnTo>
                    <a:pt x="80364" y="2144752"/>
                  </a:lnTo>
                  <a:lnTo>
                    <a:pt x="95653" y="2189406"/>
                  </a:lnTo>
                  <a:lnTo>
                    <a:pt x="112310" y="2233834"/>
                  </a:lnTo>
                  <a:lnTo>
                    <a:pt x="130343" y="2278009"/>
                  </a:lnTo>
                  <a:lnTo>
                    <a:pt x="149762" y="2321907"/>
                  </a:lnTo>
                  <a:lnTo>
                    <a:pt x="170575" y="2365502"/>
                  </a:lnTo>
                  <a:lnTo>
                    <a:pt x="192646" y="2408478"/>
                  </a:lnTo>
                  <a:lnTo>
                    <a:pt x="215804" y="2450529"/>
                  </a:lnTo>
                  <a:lnTo>
                    <a:pt x="240022" y="2491645"/>
                  </a:lnTo>
                  <a:lnTo>
                    <a:pt x="265274" y="2531820"/>
                  </a:lnTo>
                  <a:lnTo>
                    <a:pt x="291536" y="2571042"/>
                  </a:lnTo>
                  <a:lnTo>
                    <a:pt x="318781" y="2609305"/>
                  </a:lnTo>
                  <a:lnTo>
                    <a:pt x="346983" y="2646599"/>
                  </a:lnTo>
                  <a:lnTo>
                    <a:pt x="376117" y="2682915"/>
                  </a:lnTo>
                  <a:lnTo>
                    <a:pt x="406157" y="2718245"/>
                  </a:lnTo>
                  <a:lnTo>
                    <a:pt x="437078" y="2752580"/>
                  </a:lnTo>
                  <a:lnTo>
                    <a:pt x="468853" y="2785912"/>
                  </a:lnTo>
                  <a:lnTo>
                    <a:pt x="501456" y="2818231"/>
                  </a:lnTo>
                  <a:lnTo>
                    <a:pt x="534863" y="2849530"/>
                  </a:lnTo>
                  <a:lnTo>
                    <a:pt x="569047" y="2879799"/>
                  </a:lnTo>
                  <a:lnTo>
                    <a:pt x="603983" y="2909030"/>
                  </a:lnTo>
                  <a:lnTo>
                    <a:pt x="639645" y="2937214"/>
                  </a:lnTo>
                  <a:lnTo>
                    <a:pt x="676007" y="2964342"/>
                  </a:lnTo>
                  <a:lnTo>
                    <a:pt x="713043" y="2990406"/>
                  </a:lnTo>
                  <a:lnTo>
                    <a:pt x="750728" y="3015396"/>
                  </a:lnTo>
                  <a:lnTo>
                    <a:pt x="789036" y="3039306"/>
                  </a:lnTo>
                  <a:lnTo>
                    <a:pt x="827941" y="3062124"/>
                  </a:lnTo>
                  <a:lnTo>
                    <a:pt x="867417" y="3083844"/>
                  </a:lnTo>
                  <a:lnTo>
                    <a:pt x="907439" y="3104456"/>
                  </a:lnTo>
                  <a:lnTo>
                    <a:pt x="947982" y="3123951"/>
                  </a:lnTo>
                  <a:lnTo>
                    <a:pt x="989018" y="3142322"/>
                  </a:lnTo>
                  <a:lnTo>
                    <a:pt x="1030523" y="3159558"/>
                  </a:lnTo>
                  <a:lnTo>
                    <a:pt x="1072471" y="3175652"/>
                  </a:lnTo>
                  <a:lnTo>
                    <a:pt x="1114836" y="3190595"/>
                  </a:lnTo>
                  <a:lnTo>
                    <a:pt x="1157592" y="3204378"/>
                  </a:lnTo>
                  <a:lnTo>
                    <a:pt x="1200714" y="3216993"/>
                  </a:lnTo>
                  <a:lnTo>
                    <a:pt x="1244176" y="3228430"/>
                  </a:lnTo>
                  <a:lnTo>
                    <a:pt x="1287951" y="3238681"/>
                  </a:lnTo>
                  <a:lnTo>
                    <a:pt x="1332015" y="3247738"/>
                  </a:lnTo>
                  <a:lnTo>
                    <a:pt x="1376342" y="3255591"/>
                  </a:lnTo>
                  <a:lnTo>
                    <a:pt x="1420906" y="3262233"/>
                  </a:lnTo>
                  <a:lnTo>
                    <a:pt x="1465681" y="3267653"/>
                  </a:lnTo>
                  <a:lnTo>
                    <a:pt x="1510641" y="3271845"/>
                  </a:lnTo>
                  <a:lnTo>
                    <a:pt x="1555761" y="3274798"/>
                  </a:lnTo>
                  <a:lnTo>
                    <a:pt x="1601016" y="3276505"/>
                  </a:lnTo>
                  <a:lnTo>
                    <a:pt x="1646378" y="3276956"/>
                  </a:lnTo>
                  <a:lnTo>
                    <a:pt x="1691823" y="3276143"/>
                  </a:lnTo>
                  <a:lnTo>
                    <a:pt x="1737324" y="3274058"/>
                  </a:lnTo>
                  <a:lnTo>
                    <a:pt x="1782857" y="3270691"/>
                  </a:lnTo>
                  <a:lnTo>
                    <a:pt x="1828395" y="3266034"/>
                  </a:lnTo>
                  <a:lnTo>
                    <a:pt x="1873912" y="3260078"/>
                  </a:lnTo>
                  <a:lnTo>
                    <a:pt x="1919384" y="3252814"/>
                  </a:lnTo>
                  <a:lnTo>
                    <a:pt x="1964783" y="3244235"/>
                  </a:lnTo>
                  <a:lnTo>
                    <a:pt x="2010085" y="3234330"/>
                  </a:lnTo>
                  <a:lnTo>
                    <a:pt x="2055264" y="3223092"/>
                  </a:lnTo>
                  <a:lnTo>
                    <a:pt x="2100293" y="3210512"/>
                  </a:lnTo>
                  <a:lnTo>
                    <a:pt x="2145148" y="3196580"/>
                  </a:lnTo>
                  <a:lnTo>
                    <a:pt x="2189801" y="3181289"/>
                  </a:lnTo>
                  <a:lnTo>
                    <a:pt x="2234229" y="3164630"/>
                  </a:lnTo>
                  <a:lnTo>
                    <a:pt x="2278405" y="3146594"/>
                  </a:lnTo>
                  <a:lnTo>
                    <a:pt x="2322303" y="3127172"/>
                  </a:lnTo>
                  <a:lnTo>
                    <a:pt x="2365897" y="3106356"/>
                  </a:lnTo>
                  <a:lnTo>
                    <a:pt x="2408871" y="3084289"/>
                  </a:lnTo>
                  <a:lnTo>
                    <a:pt x="2450920" y="3061135"/>
                  </a:lnTo>
                  <a:lnTo>
                    <a:pt x="2492035" y="3036921"/>
                  </a:lnTo>
                  <a:lnTo>
                    <a:pt x="2532208" y="3011672"/>
                  </a:lnTo>
                  <a:lnTo>
                    <a:pt x="2571429" y="2985413"/>
                  </a:lnTo>
                  <a:lnTo>
                    <a:pt x="2609690" y="2958172"/>
                  </a:lnTo>
                  <a:lnTo>
                    <a:pt x="2646983" y="2929972"/>
                  </a:lnTo>
                  <a:lnTo>
                    <a:pt x="2683298" y="2900841"/>
                  </a:lnTo>
                  <a:lnTo>
                    <a:pt x="2718627" y="2870804"/>
                  </a:lnTo>
                  <a:lnTo>
                    <a:pt x="2752962" y="2839886"/>
                  </a:lnTo>
                  <a:lnTo>
                    <a:pt x="2786292" y="2808114"/>
                  </a:lnTo>
                  <a:lnTo>
                    <a:pt x="2818611" y="2775512"/>
                  </a:lnTo>
                  <a:lnTo>
                    <a:pt x="2849909" y="2742108"/>
                  </a:lnTo>
                  <a:lnTo>
                    <a:pt x="2880177" y="2707926"/>
                  </a:lnTo>
                  <a:lnTo>
                    <a:pt x="2909408" y="2672992"/>
                  </a:lnTo>
                  <a:lnTo>
                    <a:pt x="2937591" y="2637332"/>
                  </a:lnTo>
                  <a:lnTo>
                    <a:pt x="2964719" y="2600972"/>
                  </a:lnTo>
                  <a:lnTo>
                    <a:pt x="2990782" y="2563937"/>
                  </a:lnTo>
                  <a:lnTo>
                    <a:pt x="3015772" y="2526254"/>
                  </a:lnTo>
                  <a:lnTo>
                    <a:pt x="3039681" y="2487948"/>
                  </a:lnTo>
                  <a:lnTo>
                    <a:pt x="3062500" y="2449044"/>
                  </a:lnTo>
                  <a:lnTo>
                    <a:pt x="3084219" y="2409569"/>
                  </a:lnTo>
                  <a:lnTo>
                    <a:pt x="3104831" y="2369548"/>
                  </a:lnTo>
                  <a:lnTo>
                    <a:pt x="3124326" y="2329006"/>
                  </a:lnTo>
                  <a:lnTo>
                    <a:pt x="3142696" y="2287971"/>
                  </a:lnTo>
                  <a:lnTo>
                    <a:pt x="3159932" y="2246467"/>
                  </a:lnTo>
                  <a:lnTo>
                    <a:pt x="3176026" y="2204520"/>
                  </a:lnTo>
                  <a:lnTo>
                    <a:pt x="3190968" y="2162155"/>
                  </a:lnTo>
                  <a:lnTo>
                    <a:pt x="3204751" y="2119400"/>
                  </a:lnTo>
                  <a:lnTo>
                    <a:pt x="3217365" y="2076279"/>
                  </a:lnTo>
                  <a:lnTo>
                    <a:pt x="3228802" y="2032817"/>
                  </a:lnTo>
                  <a:lnTo>
                    <a:pt x="3239053" y="1989042"/>
                  </a:lnTo>
                  <a:lnTo>
                    <a:pt x="3248109" y="1944978"/>
                  </a:lnTo>
                  <a:lnTo>
                    <a:pt x="3255962" y="1900652"/>
                  </a:lnTo>
                  <a:lnTo>
                    <a:pt x="3262603" y="1856088"/>
                  </a:lnTo>
                  <a:lnTo>
                    <a:pt x="3268023" y="1811314"/>
                  </a:lnTo>
                  <a:lnTo>
                    <a:pt x="3272213" y="1766353"/>
                  </a:lnTo>
                  <a:lnTo>
                    <a:pt x="3275166" y="1721234"/>
                  </a:lnTo>
                  <a:lnTo>
                    <a:pt x="3276872" y="1675980"/>
                  </a:lnTo>
                  <a:lnTo>
                    <a:pt x="3277322" y="1630617"/>
                  </a:lnTo>
                  <a:lnTo>
                    <a:pt x="3276508" y="1585173"/>
                  </a:lnTo>
                  <a:lnTo>
                    <a:pt x="3274421" y="1539671"/>
                  </a:lnTo>
                  <a:lnTo>
                    <a:pt x="3271053" y="1494138"/>
                  </a:lnTo>
                  <a:lnTo>
                    <a:pt x="3266394" y="1448600"/>
                  </a:lnTo>
                  <a:lnTo>
                    <a:pt x="3260437" y="1403083"/>
                  </a:lnTo>
                  <a:lnTo>
                    <a:pt x="3253172" y="1357611"/>
                  </a:lnTo>
                  <a:lnTo>
                    <a:pt x="3244590" y="1312212"/>
                  </a:lnTo>
                  <a:lnTo>
                    <a:pt x="3234684" y="1266910"/>
                  </a:lnTo>
                  <a:lnTo>
                    <a:pt x="3223443" y="1221731"/>
                  </a:lnTo>
                  <a:lnTo>
                    <a:pt x="3210861" y="1176702"/>
                  </a:lnTo>
                  <a:lnTo>
                    <a:pt x="3196927" y="1131847"/>
                  </a:lnTo>
                  <a:lnTo>
                    <a:pt x="3181634" y="1087193"/>
                  </a:lnTo>
                  <a:lnTo>
                    <a:pt x="3164972" y="1042765"/>
                  </a:lnTo>
                  <a:lnTo>
                    <a:pt x="3146932" y="998590"/>
                  </a:lnTo>
                  <a:lnTo>
                    <a:pt x="3127507" y="954692"/>
                  </a:lnTo>
                  <a:lnTo>
                    <a:pt x="3106688" y="911098"/>
                  </a:lnTo>
                  <a:lnTo>
                    <a:pt x="3084267" y="867470"/>
                  </a:lnTo>
                  <a:lnTo>
                    <a:pt x="3060657" y="824711"/>
                  </a:lnTo>
                  <a:lnTo>
                    <a:pt x="3035882" y="782836"/>
                  </a:lnTo>
                  <a:lnTo>
                    <a:pt x="3009971" y="741861"/>
                  </a:lnTo>
                  <a:lnTo>
                    <a:pt x="2982948" y="701803"/>
                  </a:lnTo>
                  <a:lnTo>
                    <a:pt x="2954840" y="662677"/>
                  </a:lnTo>
                  <a:lnTo>
                    <a:pt x="2925673" y="624501"/>
                  </a:lnTo>
                  <a:lnTo>
                    <a:pt x="2895473" y="587289"/>
                  </a:lnTo>
                  <a:lnTo>
                    <a:pt x="2864265" y="551058"/>
                  </a:lnTo>
                  <a:lnTo>
                    <a:pt x="2832078" y="515825"/>
                  </a:lnTo>
                  <a:lnTo>
                    <a:pt x="2798935" y="481606"/>
                  </a:lnTo>
                  <a:lnTo>
                    <a:pt x="2764864" y="448416"/>
                  </a:lnTo>
                  <a:lnTo>
                    <a:pt x="2729891" y="416273"/>
                  </a:lnTo>
                  <a:lnTo>
                    <a:pt x="2694042" y="385191"/>
                  </a:lnTo>
                  <a:lnTo>
                    <a:pt x="2657342" y="355188"/>
                  </a:lnTo>
                  <a:lnTo>
                    <a:pt x="2619818" y="326280"/>
                  </a:lnTo>
                  <a:lnTo>
                    <a:pt x="2581497" y="298482"/>
                  </a:lnTo>
                  <a:lnTo>
                    <a:pt x="2542404" y="271812"/>
                  </a:lnTo>
                  <a:lnTo>
                    <a:pt x="2502565" y="246284"/>
                  </a:lnTo>
                  <a:lnTo>
                    <a:pt x="2462006" y="221916"/>
                  </a:lnTo>
                  <a:lnTo>
                    <a:pt x="2420755" y="198724"/>
                  </a:lnTo>
                  <a:lnTo>
                    <a:pt x="2378835" y="176723"/>
                  </a:lnTo>
                  <a:lnTo>
                    <a:pt x="2336275" y="155930"/>
                  </a:lnTo>
                  <a:lnTo>
                    <a:pt x="2293100" y="136361"/>
                  </a:lnTo>
                  <a:lnTo>
                    <a:pt x="2249336" y="118033"/>
                  </a:lnTo>
                  <a:lnTo>
                    <a:pt x="2205009" y="100961"/>
                  </a:lnTo>
                  <a:lnTo>
                    <a:pt x="2160145" y="85162"/>
                  </a:lnTo>
                  <a:lnTo>
                    <a:pt x="2114771" y="70651"/>
                  </a:lnTo>
                  <a:lnTo>
                    <a:pt x="2068912" y="57446"/>
                  </a:lnTo>
                  <a:lnTo>
                    <a:pt x="2022595" y="45562"/>
                  </a:lnTo>
                  <a:lnTo>
                    <a:pt x="1975846" y="35016"/>
                  </a:lnTo>
                  <a:lnTo>
                    <a:pt x="1928691" y="25823"/>
                  </a:lnTo>
                  <a:lnTo>
                    <a:pt x="1881156" y="18000"/>
                  </a:lnTo>
                  <a:lnTo>
                    <a:pt x="1833267" y="11563"/>
                  </a:lnTo>
                  <a:lnTo>
                    <a:pt x="1785050" y="6528"/>
                  </a:lnTo>
                  <a:lnTo>
                    <a:pt x="1736532" y="2912"/>
                  </a:lnTo>
                  <a:lnTo>
                    <a:pt x="1687738" y="730"/>
                  </a:lnTo>
                  <a:lnTo>
                    <a:pt x="1638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8107" y="3157092"/>
              <a:ext cx="727710" cy="904240"/>
            </a:xfrm>
            <a:custGeom>
              <a:avLst/>
              <a:gdLst/>
              <a:ahLst/>
              <a:cxnLst/>
              <a:rect l="l" t="t" r="r" b="b"/>
              <a:pathLst>
                <a:path w="727710" h="904239">
                  <a:moveTo>
                    <a:pt x="727201" y="0"/>
                  </a:moveTo>
                  <a:lnTo>
                    <a:pt x="676785" y="775"/>
                  </a:lnTo>
                  <a:lnTo>
                    <a:pt x="626497" y="3098"/>
                  </a:lnTo>
                  <a:lnTo>
                    <a:pt x="576372" y="6958"/>
                  </a:lnTo>
                  <a:lnTo>
                    <a:pt x="526445" y="12349"/>
                  </a:lnTo>
                  <a:lnTo>
                    <a:pt x="476748" y="19261"/>
                  </a:lnTo>
                  <a:lnTo>
                    <a:pt x="427317" y="27688"/>
                  </a:lnTo>
                  <a:lnTo>
                    <a:pt x="378185" y="37620"/>
                  </a:lnTo>
                  <a:lnTo>
                    <a:pt x="329387" y="49049"/>
                  </a:lnTo>
                  <a:lnTo>
                    <a:pt x="280956" y="61968"/>
                  </a:lnTo>
                  <a:lnTo>
                    <a:pt x="232927" y="76369"/>
                  </a:lnTo>
                  <a:lnTo>
                    <a:pt x="185334" y="92242"/>
                  </a:lnTo>
                  <a:lnTo>
                    <a:pt x="138210" y="109581"/>
                  </a:lnTo>
                  <a:lnTo>
                    <a:pt x="91590" y="128377"/>
                  </a:lnTo>
                  <a:lnTo>
                    <a:pt x="45509" y="148621"/>
                  </a:lnTo>
                  <a:lnTo>
                    <a:pt x="0" y="170307"/>
                  </a:lnTo>
                  <a:lnTo>
                    <a:pt x="363600" y="904240"/>
                  </a:lnTo>
                  <a:lnTo>
                    <a:pt x="412707" y="881891"/>
                  </a:lnTo>
                  <a:lnTo>
                    <a:pt x="463032" y="862877"/>
                  </a:lnTo>
                  <a:lnTo>
                    <a:pt x="514413" y="847236"/>
                  </a:lnTo>
                  <a:lnTo>
                    <a:pt x="566685" y="835005"/>
                  </a:lnTo>
                  <a:lnTo>
                    <a:pt x="619683" y="826222"/>
                  </a:lnTo>
                  <a:lnTo>
                    <a:pt x="673244" y="820924"/>
                  </a:lnTo>
                  <a:lnTo>
                    <a:pt x="727201" y="819150"/>
                  </a:lnTo>
                  <a:lnTo>
                    <a:pt x="72720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58107" y="3157092"/>
              <a:ext cx="727710" cy="904240"/>
            </a:xfrm>
            <a:custGeom>
              <a:avLst/>
              <a:gdLst/>
              <a:ahLst/>
              <a:cxnLst/>
              <a:rect l="l" t="t" r="r" b="b"/>
              <a:pathLst>
                <a:path w="727710" h="904239">
                  <a:moveTo>
                    <a:pt x="727201" y="0"/>
                  </a:moveTo>
                  <a:lnTo>
                    <a:pt x="676785" y="775"/>
                  </a:lnTo>
                  <a:lnTo>
                    <a:pt x="626497" y="3098"/>
                  </a:lnTo>
                  <a:lnTo>
                    <a:pt x="576372" y="6958"/>
                  </a:lnTo>
                  <a:lnTo>
                    <a:pt x="526445" y="12349"/>
                  </a:lnTo>
                  <a:lnTo>
                    <a:pt x="476748" y="19261"/>
                  </a:lnTo>
                  <a:lnTo>
                    <a:pt x="427317" y="27688"/>
                  </a:lnTo>
                  <a:lnTo>
                    <a:pt x="378185" y="37620"/>
                  </a:lnTo>
                  <a:lnTo>
                    <a:pt x="329387" y="49049"/>
                  </a:lnTo>
                  <a:lnTo>
                    <a:pt x="280956" y="61968"/>
                  </a:lnTo>
                  <a:lnTo>
                    <a:pt x="232927" y="76369"/>
                  </a:lnTo>
                  <a:lnTo>
                    <a:pt x="185334" y="92242"/>
                  </a:lnTo>
                  <a:lnTo>
                    <a:pt x="138210" y="109581"/>
                  </a:lnTo>
                  <a:lnTo>
                    <a:pt x="91590" y="128377"/>
                  </a:lnTo>
                  <a:lnTo>
                    <a:pt x="45509" y="148621"/>
                  </a:lnTo>
                  <a:lnTo>
                    <a:pt x="0" y="170307"/>
                  </a:lnTo>
                  <a:lnTo>
                    <a:pt x="363600" y="904240"/>
                  </a:lnTo>
                  <a:lnTo>
                    <a:pt x="412707" y="881891"/>
                  </a:lnTo>
                  <a:lnTo>
                    <a:pt x="463032" y="862877"/>
                  </a:lnTo>
                  <a:lnTo>
                    <a:pt x="514413" y="847236"/>
                  </a:lnTo>
                  <a:lnTo>
                    <a:pt x="566685" y="835005"/>
                  </a:lnTo>
                  <a:lnTo>
                    <a:pt x="619683" y="826222"/>
                  </a:lnTo>
                  <a:lnTo>
                    <a:pt x="673244" y="820924"/>
                  </a:lnTo>
                  <a:lnTo>
                    <a:pt x="727201" y="819150"/>
                  </a:lnTo>
                  <a:lnTo>
                    <a:pt x="72720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3729" y="5851245"/>
              <a:ext cx="591312" cy="2837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5889" y="3458209"/>
              <a:ext cx="480060" cy="28346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6539483" y="46116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07758" y="4536313"/>
            <a:ext cx="253746" cy="25450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539483" y="494080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07758" y="4864861"/>
            <a:ext cx="377190" cy="25450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0625" y="1768475"/>
            <a:ext cx="1083563" cy="3398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2038223" y="1768475"/>
            <a:ext cx="975360" cy="340360"/>
            <a:chOff x="2038223" y="1768475"/>
            <a:chExt cx="975360" cy="3403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8223" y="1768475"/>
              <a:ext cx="560832" cy="33985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3505" y="1768475"/>
              <a:ext cx="369824" cy="339851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05276" y="1768475"/>
            <a:ext cx="1195489" cy="33985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65625" y="1768475"/>
            <a:ext cx="1193927" cy="3398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35497" y="1768475"/>
            <a:ext cx="1477263" cy="33985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62800" y="1768475"/>
            <a:ext cx="1473327" cy="33985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90625" y="2134235"/>
            <a:ext cx="2361565" cy="340360"/>
            <a:chOff x="890625" y="2134235"/>
            <a:chExt cx="2361565" cy="34036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625" y="2134235"/>
              <a:ext cx="1866011" cy="3398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00477" y="2134235"/>
              <a:ext cx="451103" cy="339851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26257" y="2134235"/>
            <a:ext cx="581025" cy="33985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978528" y="2134235"/>
            <a:ext cx="530351" cy="33985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564126" y="2134235"/>
            <a:ext cx="1174432" cy="33985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95517" y="2134235"/>
            <a:ext cx="1019721" cy="33985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900671" y="2134235"/>
            <a:ext cx="283464" cy="339851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29856" y="2134235"/>
            <a:ext cx="1411858" cy="339851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90625" y="2499690"/>
            <a:ext cx="6960870" cy="340360"/>
            <a:chOff x="890625" y="2499690"/>
            <a:chExt cx="6960870" cy="340360"/>
          </a:xfrm>
        </p:grpSpPr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0625" y="2499690"/>
              <a:ext cx="4666005" cy="3401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16626" y="2499690"/>
              <a:ext cx="1229321" cy="3401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705600" y="2499690"/>
              <a:ext cx="1145286" cy="340156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918057" y="1009141"/>
            <a:ext cx="7632065" cy="340360"/>
            <a:chOff x="918057" y="1009141"/>
            <a:chExt cx="7632065" cy="340360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18057" y="1009141"/>
              <a:ext cx="1222679" cy="3398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86991" y="1009141"/>
              <a:ext cx="892911" cy="3398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852293" y="1009141"/>
              <a:ext cx="1473834" cy="33985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92270" y="1009141"/>
              <a:ext cx="1822323" cy="33985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893308" y="1009141"/>
              <a:ext cx="1104252" cy="3398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59524" y="1009141"/>
              <a:ext cx="271272" cy="3398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995159" y="1009141"/>
              <a:ext cx="1554861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6752843"/>
            <a:ext cx="9153525" cy="105410"/>
            <a:chOff x="-4572" y="6752843"/>
            <a:chExt cx="9153525" cy="105410"/>
          </a:xfrm>
        </p:grpSpPr>
        <p:sp>
          <p:nvSpPr>
            <p:cNvPr id="4" name="object 4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9144000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9144000" y="960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0" y="96011"/>
                  </a:moveTo>
                  <a:lnTo>
                    <a:pt x="9144000" y="96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9143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51404" y="1714754"/>
            <a:ext cx="3960368" cy="3398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11315" y="3388740"/>
            <a:ext cx="2663825" cy="2680970"/>
            <a:chOff x="711315" y="3388740"/>
            <a:chExt cx="2663825" cy="2680970"/>
          </a:xfrm>
        </p:grpSpPr>
        <p:sp>
          <p:nvSpPr>
            <p:cNvPr id="9" name="object 9"/>
            <p:cNvSpPr/>
            <p:nvPr/>
          </p:nvSpPr>
          <p:spPr>
            <a:xfrm>
              <a:off x="2043049" y="3415156"/>
              <a:ext cx="1229360" cy="1078865"/>
            </a:xfrm>
            <a:custGeom>
              <a:avLst/>
              <a:gdLst/>
              <a:ahLst/>
              <a:cxnLst/>
              <a:rect l="l" t="t" r="r" b="b"/>
              <a:pathLst>
                <a:path w="1229360" h="1078864">
                  <a:moveTo>
                    <a:pt x="0" y="0"/>
                  </a:moveTo>
                  <a:lnTo>
                    <a:pt x="0" y="661161"/>
                  </a:lnTo>
                  <a:lnTo>
                    <a:pt x="50489" y="663083"/>
                  </a:lnTo>
                  <a:lnTo>
                    <a:pt x="100166" y="668770"/>
                  </a:lnTo>
                  <a:lnTo>
                    <a:pt x="148858" y="678106"/>
                  </a:lnTo>
                  <a:lnTo>
                    <a:pt x="196395" y="690977"/>
                  </a:lnTo>
                  <a:lnTo>
                    <a:pt x="242607" y="707265"/>
                  </a:lnTo>
                  <a:lnTo>
                    <a:pt x="287323" y="726855"/>
                  </a:lnTo>
                  <a:lnTo>
                    <a:pt x="330373" y="749631"/>
                  </a:lnTo>
                  <a:lnTo>
                    <a:pt x="371586" y="775477"/>
                  </a:lnTo>
                  <a:lnTo>
                    <a:pt x="410791" y="804278"/>
                  </a:lnTo>
                  <a:lnTo>
                    <a:pt x="447817" y="835917"/>
                  </a:lnTo>
                  <a:lnTo>
                    <a:pt x="482495" y="870278"/>
                  </a:lnTo>
                  <a:lnTo>
                    <a:pt x="514653" y="907246"/>
                  </a:lnTo>
                  <a:lnTo>
                    <a:pt x="544121" y="946704"/>
                  </a:lnTo>
                  <a:lnTo>
                    <a:pt x="570729" y="988537"/>
                  </a:lnTo>
                  <a:lnTo>
                    <a:pt x="594305" y="1032630"/>
                  </a:lnTo>
                  <a:lnTo>
                    <a:pt x="614680" y="1078864"/>
                  </a:lnTo>
                  <a:lnTo>
                    <a:pt x="1229360" y="835532"/>
                  </a:lnTo>
                  <a:lnTo>
                    <a:pt x="1210424" y="790167"/>
                  </a:lnTo>
                  <a:lnTo>
                    <a:pt x="1189941" y="745781"/>
                  </a:lnTo>
                  <a:lnTo>
                    <a:pt x="1167951" y="702402"/>
                  </a:lnTo>
                  <a:lnTo>
                    <a:pt x="1144492" y="660056"/>
                  </a:lnTo>
                  <a:lnTo>
                    <a:pt x="1119603" y="618769"/>
                  </a:lnTo>
                  <a:lnTo>
                    <a:pt x="1093322" y="578568"/>
                  </a:lnTo>
                  <a:lnTo>
                    <a:pt x="1065690" y="539479"/>
                  </a:lnTo>
                  <a:lnTo>
                    <a:pt x="1036744" y="501528"/>
                  </a:lnTo>
                  <a:lnTo>
                    <a:pt x="1006523" y="464743"/>
                  </a:lnTo>
                  <a:lnTo>
                    <a:pt x="975067" y="429149"/>
                  </a:lnTo>
                  <a:lnTo>
                    <a:pt x="942415" y="394772"/>
                  </a:lnTo>
                  <a:lnTo>
                    <a:pt x="908604" y="361639"/>
                  </a:lnTo>
                  <a:lnTo>
                    <a:pt x="873675" y="329778"/>
                  </a:lnTo>
                  <a:lnTo>
                    <a:pt x="837665" y="299213"/>
                  </a:lnTo>
                  <a:lnTo>
                    <a:pt x="800615" y="269971"/>
                  </a:lnTo>
                  <a:lnTo>
                    <a:pt x="762562" y="242079"/>
                  </a:lnTo>
                  <a:lnTo>
                    <a:pt x="723546" y="215563"/>
                  </a:lnTo>
                  <a:lnTo>
                    <a:pt x="683605" y="190449"/>
                  </a:lnTo>
                  <a:lnTo>
                    <a:pt x="642779" y="166765"/>
                  </a:lnTo>
                  <a:lnTo>
                    <a:pt x="601106" y="144536"/>
                  </a:lnTo>
                  <a:lnTo>
                    <a:pt x="558625" y="123788"/>
                  </a:lnTo>
                  <a:lnTo>
                    <a:pt x="515375" y="104549"/>
                  </a:lnTo>
                  <a:lnTo>
                    <a:pt x="471395" y="86844"/>
                  </a:lnTo>
                  <a:lnTo>
                    <a:pt x="426724" y="70700"/>
                  </a:lnTo>
                  <a:lnTo>
                    <a:pt x="381401" y="56143"/>
                  </a:lnTo>
                  <a:lnTo>
                    <a:pt x="335464" y="43200"/>
                  </a:lnTo>
                  <a:lnTo>
                    <a:pt x="288953" y="31897"/>
                  </a:lnTo>
                  <a:lnTo>
                    <a:pt x="241906" y="22261"/>
                  </a:lnTo>
                  <a:lnTo>
                    <a:pt x="194363" y="14317"/>
                  </a:lnTo>
                  <a:lnTo>
                    <a:pt x="146362" y="8093"/>
                  </a:lnTo>
                  <a:lnTo>
                    <a:pt x="97941" y="3614"/>
                  </a:lnTo>
                  <a:lnTo>
                    <a:pt x="49141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0459" y="3479926"/>
              <a:ext cx="2645410" cy="2580640"/>
            </a:xfrm>
            <a:custGeom>
              <a:avLst/>
              <a:gdLst/>
              <a:ahLst/>
              <a:cxnLst/>
              <a:rect l="l" t="t" r="r" b="b"/>
              <a:pathLst>
                <a:path w="2645410" h="2580640">
                  <a:moveTo>
                    <a:pt x="913903" y="0"/>
                  </a:moveTo>
                  <a:lnTo>
                    <a:pt x="868076" y="15809"/>
                  </a:lnTo>
                  <a:lnTo>
                    <a:pt x="823199" y="33122"/>
                  </a:lnTo>
                  <a:lnTo>
                    <a:pt x="779292" y="51902"/>
                  </a:lnTo>
                  <a:lnTo>
                    <a:pt x="736373" y="72110"/>
                  </a:lnTo>
                  <a:lnTo>
                    <a:pt x="694464" y="93708"/>
                  </a:lnTo>
                  <a:lnTo>
                    <a:pt x="653581" y="116660"/>
                  </a:lnTo>
                  <a:lnTo>
                    <a:pt x="613745" y="140927"/>
                  </a:lnTo>
                  <a:lnTo>
                    <a:pt x="574975" y="166472"/>
                  </a:lnTo>
                  <a:lnTo>
                    <a:pt x="537290" y="193258"/>
                  </a:lnTo>
                  <a:lnTo>
                    <a:pt x="500709" y="221246"/>
                  </a:lnTo>
                  <a:lnTo>
                    <a:pt x="465251" y="250399"/>
                  </a:lnTo>
                  <a:lnTo>
                    <a:pt x="430936" y="280680"/>
                  </a:lnTo>
                  <a:lnTo>
                    <a:pt x="397783" y="312050"/>
                  </a:lnTo>
                  <a:lnTo>
                    <a:pt x="365810" y="344472"/>
                  </a:lnTo>
                  <a:lnTo>
                    <a:pt x="335037" y="377909"/>
                  </a:lnTo>
                  <a:lnTo>
                    <a:pt x="305484" y="412323"/>
                  </a:lnTo>
                  <a:lnTo>
                    <a:pt x="277169" y="447676"/>
                  </a:lnTo>
                  <a:lnTo>
                    <a:pt x="250112" y="483930"/>
                  </a:lnTo>
                  <a:lnTo>
                    <a:pt x="224331" y="521049"/>
                  </a:lnTo>
                  <a:lnTo>
                    <a:pt x="199847" y="558994"/>
                  </a:lnTo>
                  <a:lnTo>
                    <a:pt x="176677" y="597728"/>
                  </a:lnTo>
                  <a:lnTo>
                    <a:pt x="154842" y="637212"/>
                  </a:lnTo>
                  <a:lnTo>
                    <a:pt x="134361" y="677410"/>
                  </a:lnTo>
                  <a:lnTo>
                    <a:pt x="115252" y="718284"/>
                  </a:lnTo>
                  <a:lnTo>
                    <a:pt x="97535" y="759797"/>
                  </a:lnTo>
                  <a:lnTo>
                    <a:pt x="81229" y="801909"/>
                  </a:lnTo>
                  <a:lnTo>
                    <a:pt x="66353" y="844585"/>
                  </a:lnTo>
                  <a:lnTo>
                    <a:pt x="52927" y="887786"/>
                  </a:lnTo>
                  <a:lnTo>
                    <a:pt x="40970" y="931475"/>
                  </a:lnTo>
                  <a:lnTo>
                    <a:pt x="30500" y="975613"/>
                  </a:lnTo>
                  <a:lnTo>
                    <a:pt x="21537" y="1020165"/>
                  </a:lnTo>
                  <a:lnTo>
                    <a:pt x="14100" y="1065091"/>
                  </a:lnTo>
                  <a:lnTo>
                    <a:pt x="8209" y="1110354"/>
                  </a:lnTo>
                  <a:lnTo>
                    <a:pt x="3883" y="1155916"/>
                  </a:lnTo>
                  <a:lnTo>
                    <a:pt x="1140" y="1201741"/>
                  </a:lnTo>
                  <a:lnTo>
                    <a:pt x="0" y="1247790"/>
                  </a:lnTo>
                  <a:lnTo>
                    <a:pt x="482" y="1294025"/>
                  </a:lnTo>
                  <a:lnTo>
                    <a:pt x="2605" y="1340410"/>
                  </a:lnTo>
                  <a:lnTo>
                    <a:pt x="6389" y="1386906"/>
                  </a:lnTo>
                  <a:lnTo>
                    <a:pt x="11852" y="1433475"/>
                  </a:lnTo>
                  <a:lnTo>
                    <a:pt x="19014" y="1480081"/>
                  </a:lnTo>
                  <a:lnTo>
                    <a:pt x="27895" y="1526685"/>
                  </a:lnTo>
                  <a:lnTo>
                    <a:pt x="38512" y="1573250"/>
                  </a:lnTo>
                  <a:lnTo>
                    <a:pt x="50886" y="1619739"/>
                  </a:lnTo>
                  <a:lnTo>
                    <a:pt x="65035" y="1666113"/>
                  </a:lnTo>
                  <a:lnTo>
                    <a:pt x="80844" y="1711940"/>
                  </a:lnTo>
                  <a:lnTo>
                    <a:pt x="98157" y="1756817"/>
                  </a:lnTo>
                  <a:lnTo>
                    <a:pt x="116935" y="1800724"/>
                  </a:lnTo>
                  <a:lnTo>
                    <a:pt x="137143" y="1843642"/>
                  </a:lnTo>
                  <a:lnTo>
                    <a:pt x="158741" y="1885552"/>
                  </a:lnTo>
                  <a:lnTo>
                    <a:pt x="181692" y="1926435"/>
                  </a:lnTo>
                  <a:lnTo>
                    <a:pt x="205959" y="1966271"/>
                  </a:lnTo>
                  <a:lnTo>
                    <a:pt x="231504" y="2005041"/>
                  </a:lnTo>
                  <a:lnTo>
                    <a:pt x="258289" y="2042726"/>
                  </a:lnTo>
                  <a:lnTo>
                    <a:pt x="286277" y="2079307"/>
                  </a:lnTo>
                  <a:lnTo>
                    <a:pt x="315430" y="2114765"/>
                  </a:lnTo>
                  <a:lnTo>
                    <a:pt x="345710" y="2149080"/>
                  </a:lnTo>
                  <a:lnTo>
                    <a:pt x="377080" y="2182233"/>
                  </a:lnTo>
                  <a:lnTo>
                    <a:pt x="409502" y="2214206"/>
                  </a:lnTo>
                  <a:lnTo>
                    <a:pt x="442939" y="2244979"/>
                  </a:lnTo>
                  <a:lnTo>
                    <a:pt x="477353" y="2274532"/>
                  </a:lnTo>
                  <a:lnTo>
                    <a:pt x="512706" y="2302847"/>
                  </a:lnTo>
                  <a:lnTo>
                    <a:pt x="548961" y="2329904"/>
                  </a:lnTo>
                  <a:lnTo>
                    <a:pt x="586079" y="2355685"/>
                  </a:lnTo>
                  <a:lnTo>
                    <a:pt x="624024" y="2380169"/>
                  </a:lnTo>
                  <a:lnTo>
                    <a:pt x="662758" y="2403339"/>
                  </a:lnTo>
                  <a:lnTo>
                    <a:pt x="702243" y="2425174"/>
                  </a:lnTo>
                  <a:lnTo>
                    <a:pt x="742442" y="2445655"/>
                  </a:lnTo>
                  <a:lnTo>
                    <a:pt x="783316" y="2464764"/>
                  </a:lnTo>
                  <a:lnTo>
                    <a:pt x="824828" y="2482481"/>
                  </a:lnTo>
                  <a:lnTo>
                    <a:pt x="866941" y="2498787"/>
                  </a:lnTo>
                  <a:lnTo>
                    <a:pt x="909617" y="2513663"/>
                  </a:lnTo>
                  <a:lnTo>
                    <a:pt x="952818" y="2527089"/>
                  </a:lnTo>
                  <a:lnTo>
                    <a:pt x="996507" y="2539046"/>
                  </a:lnTo>
                  <a:lnTo>
                    <a:pt x="1040646" y="2549516"/>
                  </a:lnTo>
                  <a:lnTo>
                    <a:pt x="1085198" y="2558479"/>
                  </a:lnTo>
                  <a:lnTo>
                    <a:pt x="1130124" y="2565915"/>
                  </a:lnTo>
                  <a:lnTo>
                    <a:pt x="1175388" y="2571807"/>
                  </a:lnTo>
                  <a:lnTo>
                    <a:pt x="1220950" y="2576133"/>
                  </a:lnTo>
                  <a:lnTo>
                    <a:pt x="1266775" y="2578876"/>
                  </a:lnTo>
                  <a:lnTo>
                    <a:pt x="1312824" y="2580016"/>
                  </a:lnTo>
                  <a:lnTo>
                    <a:pt x="1359060" y="2579534"/>
                  </a:lnTo>
                  <a:lnTo>
                    <a:pt x="1405445" y="2577411"/>
                  </a:lnTo>
                  <a:lnTo>
                    <a:pt x="1451941" y="2573627"/>
                  </a:lnTo>
                  <a:lnTo>
                    <a:pt x="1498511" y="2568164"/>
                  </a:lnTo>
                  <a:lnTo>
                    <a:pt x="1545116" y="2561001"/>
                  </a:lnTo>
                  <a:lnTo>
                    <a:pt x="1591721" y="2552121"/>
                  </a:lnTo>
                  <a:lnTo>
                    <a:pt x="1638286" y="2541504"/>
                  </a:lnTo>
                  <a:lnTo>
                    <a:pt x="1684774" y="2529130"/>
                  </a:lnTo>
                  <a:lnTo>
                    <a:pt x="1731148" y="2514981"/>
                  </a:lnTo>
                  <a:lnTo>
                    <a:pt x="1776975" y="2499172"/>
                  </a:lnTo>
                  <a:lnTo>
                    <a:pt x="1821851" y="2481861"/>
                  </a:lnTo>
                  <a:lnTo>
                    <a:pt x="1865758" y="2463083"/>
                  </a:lnTo>
                  <a:lnTo>
                    <a:pt x="1908676" y="2442876"/>
                  </a:lnTo>
                  <a:lnTo>
                    <a:pt x="1950585" y="2421278"/>
                  </a:lnTo>
                  <a:lnTo>
                    <a:pt x="1991468" y="2398328"/>
                  </a:lnTo>
                  <a:lnTo>
                    <a:pt x="2031304" y="2374061"/>
                  </a:lnTo>
                  <a:lnTo>
                    <a:pt x="2070074" y="2348517"/>
                  </a:lnTo>
                  <a:lnTo>
                    <a:pt x="2107759" y="2321732"/>
                  </a:lnTo>
                  <a:lnTo>
                    <a:pt x="2144340" y="2293744"/>
                  </a:lnTo>
                  <a:lnTo>
                    <a:pt x="2179798" y="2264591"/>
                  </a:lnTo>
                  <a:lnTo>
                    <a:pt x="2214114" y="2234311"/>
                  </a:lnTo>
                  <a:lnTo>
                    <a:pt x="2247268" y="2202941"/>
                  </a:lnTo>
                  <a:lnTo>
                    <a:pt x="2279241" y="2170519"/>
                  </a:lnTo>
                  <a:lnTo>
                    <a:pt x="2310014" y="2137082"/>
                  </a:lnTo>
                  <a:lnTo>
                    <a:pt x="2339568" y="2102668"/>
                  </a:lnTo>
                  <a:lnTo>
                    <a:pt x="2367884" y="2067315"/>
                  </a:lnTo>
                  <a:lnTo>
                    <a:pt x="2394942" y="2031061"/>
                  </a:lnTo>
                  <a:lnTo>
                    <a:pt x="2420723" y="1993942"/>
                  </a:lnTo>
                  <a:lnTo>
                    <a:pt x="2445208" y="1955997"/>
                  </a:lnTo>
                  <a:lnTo>
                    <a:pt x="2468378" y="1917263"/>
                  </a:lnTo>
                  <a:lnTo>
                    <a:pt x="2490214" y="1877777"/>
                  </a:lnTo>
                  <a:lnTo>
                    <a:pt x="2510696" y="1837579"/>
                  </a:lnTo>
                  <a:lnTo>
                    <a:pt x="2529806" y="1796704"/>
                  </a:lnTo>
                  <a:lnTo>
                    <a:pt x="2547523" y="1755192"/>
                  </a:lnTo>
                  <a:lnTo>
                    <a:pt x="2563830" y="1713078"/>
                  </a:lnTo>
                  <a:lnTo>
                    <a:pt x="2578706" y="1670402"/>
                  </a:lnTo>
                  <a:lnTo>
                    <a:pt x="2592132" y="1627201"/>
                  </a:lnTo>
                  <a:lnTo>
                    <a:pt x="2604090" y="1583511"/>
                  </a:lnTo>
                  <a:lnTo>
                    <a:pt x="2614560" y="1539372"/>
                  </a:lnTo>
                  <a:lnTo>
                    <a:pt x="2623523" y="1494820"/>
                  </a:lnTo>
                  <a:lnTo>
                    <a:pt x="2630960" y="1449894"/>
                  </a:lnTo>
                  <a:lnTo>
                    <a:pt x="2636851" y="1404630"/>
                  </a:lnTo>
                  <a:lnTo>
                    <a:pt x="2641178" y="1359067"/>
                  </a:lnTo>
                  <a:lnTo>
                    <a:pt x="2643921" y="1313242"/>
                  </a:lnTo>
                  <a:lnTo>
                    <a:pt x="2645061" y="1267193"/>
                  </a:lnTo>
                  <a:lnTo>
                    <a:pt x="2644578" y="1220957"/>
                  </a:lnTo>
                  <a:lnTo>
                    <a:pt x="2642454" y="1174572"/>
                  </a:lnTo>
                  <a:lnTo>
                    <a:pt x="2638670" y="1128076"/>
                  </a:lnTo>
                  <a:lnTo>
                    <a:pt x="2633206" y="1081506"/>
                  </a:lnTo>
                  <a:lnTo>
                    <a:pt x="2626043" y="1034900"/>
                  </a:lnTo>
                  <a:lnTo>
                    <a:pt x="2617161" y="988295"/>
                  </a:lnTo>
                  <a:lnTo>
                    <a:pt x="2606543" y="941730"/>
                  </a:lnTo>
                  <a:lnTo>
                    <a:pt x="2594167" y="895241"/>
                  </a:lnTo>
                  <a:lnTo>
                    <a:pt x="2580016" y="848868"/>
                  </a:lnTo>
                  <a:lnTo>
                    <a:pt x="2566602" y="809625"/>
                  </a:lnTo>
                  <a:lnTo>
                    <a:pt x="2551949" y="770763"/>
                  </a:lnTo>
                  <a:lnTo>
                    <a:pt x="1937269" y="1014095"/>
                  </a:lnTo>
                  <a:lnTo>
                    <a:pt x="1953101" y="1058603"/>
                  </a:lnTo>
                  <a:lnTo>
                    <a:pt x="1965586" y="1103473"/>
                  </a:lnTo>
                  <a:lnTo>
                    <a:pt x="1974787" y="1148559"/>
                  </a:lnTo>
                  <a:lnTo>
                    <a:pt x="1980767" y="1193717"/>
                  </a:lnTo>
                  <a:lnTo>
                    <a:pt x="1983589" y="1238801"/>
                  </a:lnTo>
                  <a:lnTo>
                    <a:pt x="1983315" y="1283666"/>
                  </a:lnTo>
                  <a:lnTo>
                    <a:pt x="1980008" y="1328166"/>
                  </a:lnTo>
                  <a:lnTo>
                    <a:pt x="1973732" y="1372157"/>
                  </a:lnTo>
                  <a:lnTo>
                    <a:pt x="1964549" y="1415493"/>
                  </a:lnTo>
                  <a:lnTo>
                    <a:pt x="1952521" y="1458029"/>
                  </a:lnTo>
                  <a:lnTo>
                    <a:pt x="1937712" y="1499619"/>
                  </a:lnTo>
                  <a:lnTo>
                    <a:pt x="1920185" y="1540120"/>
                  </a:lnTo>
                  <a:lnTo>
                    <a:pt x="1900001" y="1579384"/>
                  </a:lnTo>
                  <a:lnTo>
                    <a:pt x="1877225" y="1617267"/>
                  </a:lnTo>
                  <a:lnTo>
                    <a:pt x="1851919" y="1653624"/>
                  </a:lnTo>
                  <a:lnTo>
                    <a:pt x="1824145" y="1688309"/>
                  </a:lnTo>
                  <a:lnTo>
                    <a:pt x="1793967" y="1721178"/>
                  </a:lnTo>
                  <a:lnTo>
                    <a:pt x="1761447" y="1752085"/>
                  </a:lnTo>
                  <a:lnTo>
                    <a:pt x="1726648" y="1780885"/>
                  </a:lnTo>
                  <a:lnTo>
                    <a:pt x="1689634" y="1807432"/>
                  </a:lnTo>
                  <a:lnTo>
                    <a:pt x="1650466" y="1831581"/>
                  </a:lnTo>
                  <a:lnTo>
                    <a:pt x="1609207" y="1853188"/>
                  </a:lnTo>
                  <a:lnTo>
                    <a:pt x="1565921" y="1872107"/>
                  </a:lnTo>
                  <a:lnTo>
                    <a:pt x="1521413" y="1887954"/>
                  </a:lnTo>
                  <a:lnTo>
                    <a:pt x="1476543" y="1900453"/>
                  </a:lnTo>
                  <a:lnTo>
                    <a:pt x="1431457" y="1909668"/>
                  </a:lnTo>
                  <a:lnTo>
                    <a:pt x="1386299" y="1915660"/>
                  </a:lnTo>
                  <a:lnTo>
                    <a:pt x="1341215" y="1918492"/>
                  </a:lnTo>
                  <a:lnTo>
                    <a:pt x="1296350" y="1918228"/>
                  </a:lnTo>
                  <a:lnTo>
                    <a:pt x="1251850" y="1914930"/>
                  </a:lnTo>
                  <a:lnTo>
                    <a:pt x="1207859" y="1908661"/>
                  </a:lnTo>
                  <a:lnTo>
                    <a:pt x="1164523" y="1899484"/>
                  </a:lnTo>
                  <a:lnTo>
                    <a:pt x="1121987" y="1887462"/>
                  </a:lnTo>
                  <a:lnTo>
                    <a:pt x="1080396" y="1872658"/>
                  </a:lnTo>
                  <a:lnTo>
                    <a:pt x="1039896" y="1855135"/>
                  </a:lnTo>
                  <a:lnTo>
                    <a:pt x="1000632" y="1834955"/>
                  </a:lnTo>
                  <a:lnTo>
                    <a:pt x="962749" y="1812182"/>
                  </a:lnTo>
                  <a:lnTo>
                    <a:pt x="926392" y="1786878"/>
                  </a:lnTo>
                  <a:lnTo>
                    <a:pt x="891706" y="1759106"/>
                  </a:lnTo>
                  <a:lnTo>
                    <a:pt x="858838" y="1728929"/>
                  </a:lnTo>
                  <a:lnTo>
                    <a:pt x="827931" y="1696410"/>
                  </a:lnTo>
                  <a:lnTo>
                    <a:pt x="799131" y="1661612"/>
                  </a:lnTo>
                  <a:lnTo>
                    <a:pt x="772584" y="1624598"/>
                  </a:lnTo>
                  <a:lnTo>
                    <a:pt x="748434" y="1585430"/>
                  </a:lnTo>
                  <a:lnTo>
                    <a:pt x="726828" y="1544171"/>
                  </a:lnTo>
                  <a:lnTo>
                    <a:pt x="707909" y="1500886"/>
                  </a:lnTo>
                  <a:lnTo>
                    <a:pt x="692062" y="1456377"/>
                  </a:lnTo>
                  <a:lnTo>
                    <a:pt x="679562" y="1411507"/>
                  </a:lnTo>
                  <a:lnTo>
                    <a:pt x="670348" y="1366421"/>
                  </a:lnTo>
                  <a:lnTo>
                    <a:pt x="664356" y="1321262"/>
                  </a:lnTo>
                  <a:lnTo>
                    <a:pt x="661524" y="1276178"/>
                  </a:lnTo>
                  <a:lnTo>
                    <a:pt x="661788" y="1231312"/>
                  </a:lnTo>
                  <a:lnTo>
                    <a:pt x="665086" y="1186810"/>
                  </a:lnTo>
                  <a:lnTo>
                    <a:pt x="671355" y="1142818"/>
                  </a:lnTo>
                  <a:lnTo>
                    <a:pt x="680532" y="1099479"/>
                  </a:lnTo>
                  <a:lnTo>
                    <a:pt x="692554" y="1056941"/>
                  </a:lnTo>
                  <a:lnTo>
                    <a:pt x="707358" y="1015347"/>
                  </a:lnTo>
                  <a:lnTo>
                    <a:pt x="724881" y="974842"/>
                  </a:lnTo>
                  <a:lnTo>
                    <a:pt x="745061" y="935573"/>
                  </a:lnTo>
                  <a:lnTo>
                    <a:pt x="767834" y="897684"/>
                  </a:lnTo>
                  <a:lnTo>
                    <a:pt x="793138" y="861321"/>
                  </a:lnTo>
                  <a:lnTo>
                    <a:pt x="820910" y="826628"/>
                  </a:lnTo>
                  <a:lnTo>
                    <a:pt x="851087" y="793750"/>
                  </a:lnTo>
                  <a:lnTo>
                    <a:pt x="883606" y="762834"/>
                  </a:lnTo>
                  <a:lnTo>
                    <a:pt x="918404" y="734024"/>
                  </a:lnTo>
                  <a:lnTo>
                    <a:pt x="955418" y="707465"/>
                  </a:lnTo>
                  <a:lnTo>
                    <a:pt x="994586" y="683302"/>
                  </a:lnTo>
                  <a:lnTo>
                    <a:pt x="1035844" y="661681"/>
                  </a:lnTo>
                  <a:lnTo>
                    <a:pt x="1079130" y="642747"/>
                  </a:lnTo>
                  <a:lnTo>
                    <a:pt x="1118246" y="628777"/>
                  </a:lnTo>
                  <a:lnTo>
                    <a:pt x="9139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459" y="3479926"/>
              <a:ext cx="2645410" cy="2580640"/>
            </a:xfrm>
            <a:custGeom>
              <a:avLst/>
              <a:gdLst/>
              <a:ahLst/>
              <a:cxnLst/>
              <a:rect l="l" t="t" r="r" b="b"/>
              <a:pathLst>
                <a:path w="2645410" h="2580640">
                  <a:moveTo>
                    <a:pt x="913903" y="0"/>
                  </a:moveTo>
                  <a:lnTo>
                    <a:pt x="868076" y="15809"/>
                  </a:lnTo>
                  <a:lnTo>
                    <a:pt x="823199" y="33122"/>
                  </a:lnTo>
                  <a:lnTo>
                    <a:pt x="779292" y="51902"/>
                  </a:lnTo>
                  <a:lnTo>
                    <a:pt x="736373" y="72110"/>
                  </a:lnTo>
                  <a:lnTo>
                    <a:pt x="694464" y="93708"/>
                  </a:lnTo>
                  <a:lnTo>
                    <a:pt x="653581" y="116660"/>
                  </a:lnTo>
                  <a:lnTo>
                    <a:pt x="613745" y="140927"/>
                  </a:lnTo>
                  <a:lnTo>
                    <a:pt x="574975" y="166472"/>
                  </a:lnTo>
                  <a:lnTo>
                    <a:pt x="537290" y="193258"/>
                  </a:lnTo>
                  <a:lnTo>
                    <a:pt x="500709" y="221246"/>
                  </a:lnTo>
                  <a:lnTo>
                    <a:pt x="465251" y="250399"/>
                  </a:lnTo>
                  <a:lnTo>
                    <a:pt x="430936" y="280680"/>
                  </a:lnTo>
                  <a:lnTo>
                    <a:pt x="397783" y="312050"/>
                  </a:lnTo>
                  <a:lnTo>
                    <a:pt x="365810" y="344472"/>
                  </a:lnTo>
                  <a:lnTo>
                    <a:pt x="335037" y="377909"/>
                  </a:lnTo>
                  <a:lnTo>
                    <a:pt x="305484" y="412323"/>
                  </a:lnTo>
                  <a:lnTo>
                    <a:pt x="277169" y="447676"/>
                  </a:lnTo>
                  <a:lnTo>
                    <a:pt x="250112" y="483930"/>
                  </a:lnTo>
                  <a:lnTo>
                    <a:pt x="224331" y="521049"/>
                  </a:lnTo>
                  <a:lnTo>
                    <a:pt x="199847" y="558994"/>
                  </a:lnTo>
                  <a:lnTo>
                    <a:pt x="176677" y="597728"/>
                  </a:lnTo>
                  <a:lnTo>
                    <a:pt x="154842" y="637212"/>
                  </a:lnTo>
                  <a:lnTo>
                    <a:pt x="134361" y="677410"/>
                  </a:lnTo>
                  <a:lnTo>
                    <a:pt x="115252" y="718284"/>
                  </a:lnTo>
                  <a:lnTo>
                    <a:pt x="97535" y="759797"/>
                  </a:lnTo>
                  <a:lnTo>
                    <a:pt x="81229" y="801909"/>
                  </a:lnTo>
                  <a:lnTo>
                    <a:pt x="66353" y="844585"/>
                  </a:lnTo>
                  <a:lnTo>
                    <a:pt x="52927" y="887786"/>
                  </a:lnTo>
                  <a:lnTo>
                    <a:pt x="40970" y="931475"/>
                  </a:lnTo>
                  <a:lnTo>
                    <a:pt x="30500" y="975613"/>
                  </a:lnTo>
                  <a:lnTo>
                    <a:pt x="21537" y="1020165"/>
                  </a:lnTo>
                  <a:lnTo>
                    <a:pt x="14100" y="1065091"/>
                  </a:lnTo>
                  <a:lnTo>
                    <a:pt x="8209" y="1110354"/>
                  </a:lnTo>
                  <a:lnTo>
                    <a:pt x="3883" y="1155916"/>
                  </a:lnTo>
                  <a:lnTo>
                    <a:pt x="1140" y="1201741"/>
                  </a:lnTo>
                  <a:lnTo>
                    <a:pt x="0" y="1247790"/>
                  </a:lnTo>
                  <a:lnTo>
                    <a:pt x="482" y="1294025"/>
                  </a:lnTo>
                  <a:lnTo>
                    <a:pt x="2605" y="1340410"/>
                  </a:lnTo>
                  <a:lnTo>
                    <a:pt x="6389" y="1386906"/>
                  </a:lnTo>
                  <a:lnTo>
                    <a:pt x="11852" y="1433475"/>
                  </a:lnTo>
                  <a:lnTo>
                    <a:pt x="19014" y="1480081"/>
                  </a:lnTo>
                  <a:lnTo>
                    <a:pt x="27895" y="1526685"/>
                  </a:lnTo>
                  <a:lnTo>
                    <a:pt x="38512" y="1573250"/>
                  </a:lnTo>
                  <a:lnTo>
                    <a:pt x="50886" y="1619739"/>
                  </a:lnTo>
                  <a:lnTo>
                    <a:pt x="65035" y="1666113"/>
                  </a:lnTo>
                  <a:lnTo>
                    <a:pt x="80844" y="1711940"/>
                  </a:lnTo>
                  <a:lnTo>
                    <a:pt x="98157" y="1756817"/>
                  </a:lnTo>
                  <a:lnTo>
                    <a:pt x="116935" y="1800724"/>
                  </a:lnTo>
                  <a:lnTo>
                    <a:pt x="137143" y="1843642"/>
                  </a:lnTo>
                  <a:lnTo>
                    <a:pt x="158741" y="1885552"/>
                  </a:lnTo>
                  <a:lnTo>
                    <a:pt x="181692" y="1926435"/>
                  </a:lnTo>
                  <a:lnTo>
                    <a:pt x="205959" y="1966271"/>
                  </a:lnTo>
                  <a:lnTo>
                    <a:pt x="231504" y="2005041"/>
                  </a:lnTo>
                  <a:lnTo>
                    <a:pt x="258289" y="2042726"/>
                  </a:lnTo>
                  <a:lnTo>
                    <a:pt x="286277" y="2079307"/>
                  </a:lnTo>
                  <a:lnTo>
                    <a:pt x="315430" y="2114765"/>
                  </a:lnTo>
                  <a:lnTo>
                    <a:pt x="345710" y="2149080"/>
                  </a:lnTo>
                  <a:lnTo>
                    <a:pt x="377080" y="2182233"/>
                  </a:lnTo>
                  <a:lnTo>
                    <a:pt x="409502" y="2214206"/>
                  </a:lnTo>
                  <a:lnTo>
                    <a:pt x="442939" y="2244979"/>
                  </a:lnTo>
                  <a:lnTo>
                    <a:pt x="477353" y="2274532"/>
                  </a:lnTo>
                  <a:lnTo>
                    <a:pt x="512706" y="2302847"/>
                  </a:lnTo>
                  <a:lnTo>
                    <a:pt x="548961" y="2329904"/>
                  </a:lnTo>
                  <a:lnTo>
                    <a:pt x="586079" y="2355685"/>
                  </a:lnTo>
                  <a:lnTo>
                    <a:pt x="624024" y="2380169"/>
                  </a:lnTo>
                  <a:lnTo>
                    <a:pt x="662758" y="2403339"/>
                  </a:lnTo>
                  <a:lnTo>
                    <a:pt x="702243" y="2425174"/>
                  </a:lnTo>
                  <a:lnTo>
                    <a:pt x="742442" y="2445655"/>
                  </a:lnTo>
                  <a:lnTo>
                    <a:pt x="783316" y="2464764"/>
                  </a:lnTo>
                  <a:lnTo>
                    <a:pt x="824828" y="2482481"/>
                  </a:lnTo>
                  <a:lnTo>
                    <a:pt x="866941" y="2498787"/>
                  </a:lnTo>
                  <a:lnTo>
                    <a:pt x="909617" y="2513663"/>
                  </a:lnTo>
                  <a:lnTo>
                    <a:pt x="952818" y="2527089"/>
                  </a:lnTo>
                  <a:lnTo>
                    <a:pt x="996507" y="2539046"/>
                  </a:lnTo>
                  <a:lnTo>
                    <a:pt x="1040646" y="2549516"/>
                  </a:lnTo>
                  <a:lnTo>
                    <a:pt x="1085198" y="2558479"/>
                  </a:lnTo>
                  <a:lnTo>
                    <a:pt x="1130124" y="2565915"/>
                  </a:lnTo>
                  <a:lnTo>
                    <a:pt x="1175388" y="2571807"/>
                  </a:lnTo>
                  <a:lnTo>
                    <a:pt x="1220950" y="2576133"/>
                  </a:lnTo>
                  <a:lnTo>
                    <a:pt x="1266775" y="2578876"/>
                  </a:lnTo>
                  <a:lnTo>
                    <a:pt x="1312824" y="2580016"/>
                  </a:lnTo>
                  <a:lnTo>
                    <a:pt x="1359060" y="2579534"/>
                  </a:lnTo>
                  <a:lnTo>
                    <a:pt x="1405445" y="2577411"/>
                  </a:lnTo>
                  <a:lnTo>
                    <a:pt x="1451941" y="2573627"/>
                  </a:lnTo>
                  <a:lnTo>
                    <a:pt x="1498511" y="2568164"/>
                  </a:lnTo>
                  <a:lnTo>
                    <a:pt x="1545116" y="2561001"/>
                  </a:lnTo>
                  <a:lnTo>
                    <a:pt x="1591721" y="2552121"/>
                  </a:lnTo>
                  <a:lnTo>
                    <a:pt x="1638286" y="2541504"/>
                  </a:lnTo>
                  <a:lnTo>
                    <a:pt x="1684774" y="2529130"/>
                  </a:lnTo>
                  <a:lnTo>
                    <a:pt x="1731148" y="2514981"/>
                  </a:lnTo>
                  <a:lnTo>
                    <a:pt x="1776975" y="2499172"/>
                  </a:lnTo>
                  <a:lnTo>
                    <a:pt x="1821851" y="2481861"/>
                  </a:lnTo>
                  <a:lnTo>
                    <a:pt x="1865758" y="2463083"/>
                  </a:lnTo>
                  <a:lnTo>
                    <a:pt x="1908676" y="2442876"/>
                  </a:lnTo>
                  <a:lnTo>
                    <a:pt x="1950585" y="2421278"/>
                  </a:lnTo>
                  <a:lnTo>
                    <a:pt x="1991468" y="2398328"/>
                  </a:lnTo>
                  <a:lnTo>
                    <a:pt x="2031304" y="2374061"/>
                  </a:lnTo>
                  <a:lnTo>
                    <a:pt x="2070074" y="2348517"/>
                  </a:lnTo>
                  <a:lnTo>
                    <a:pt x="2107759" y="2321732"/>
                  </a:lnTo>
                  <a:lnTo>
                    <a:pt x="2144340" y="2293744"/>
                  </a:lnTo>
                  <a:lnTo>
                    <a:pt x="2179798" y="2264591"/>
                  </a:lnTo>
                  <a:lnTo>
                    <a:pt x="2214114" y="2234311"/>
                  </a:lnTo>
                  <a:lnTo>
                    <a:pt x="2247268" y="2202941"/>
                  </a:lnTo>
                  <a:lnTo>
                    <a:pt x="2279241" y="2170519"/>
                  </a:lnTo>
                  <a:lnTo>
                    <a:pt x="2310014" y="2137082"/>
                  </a:lnTo>
                  <a:lnTo>
                    <a:pt x="2339568" y="2102668"/>
                  </a:lnTo>
                  <a:lnTo>
                    <a:pt x="2367884" y="2067315"/>
                  </a:lnTo>
                  <a:lnTo>
                    <a:pt x="2394942" y="2031061"/>
                  </a:lnTo>
                  <a:lnTo>
                    <a:pt x="2420723" y="1993942"/>
                  </a:lnTo>
                  <a:lnTo>
                    <a:pt x="2445208" y="1955997"/>
                  </a:lnTo>
                  <a:lnTo>
                    <a:pt x="2468378" y="1917263"/>
                  </a:lnTo>
                  <a:lnTo>
                    <a:pt x="2490214" y="1877777"/>
                  </a:lnTo>
                  <a:lnTo>
                    <a:pt x="2510696" y="1837579"/>
                  </a:lnTo>
                  <a:lnTo>
                    <a:pt x="2529806" y="1796704"/>
                  </a:lnTo>
                  <a:lnTo>
                    <a:pt x="2547523" y="1755192"/>
                  </a:lnTo>
                  <a:lnTo>
                    <a:pt x="2563830" y="1713078"/>
                  </a:lnTo>
                  <a:lnTo>
                    <a:pt x="2578706" y="1670402"/>
                  </a:lnTo>
                  <a:lnTo>
                    <a:pt x="2592132" y="1627201"/>
                  </a:lnTo>
                  <a:lnTo>
                    <a:pt x="2604090" y="1583511"/>
                  </a:lnTo>
                  <a:lnTo>
                    <a:pt x="2614560" y="1539372"/>
                  </a:lnTo>
                  <a:lnTo>
                    <a:pt x="2623523" y="1494820"/>
                  </a:lnTo>
                  <a:lnTo>
                    <a:pt x="2630960" y="1449894"/>
                  </a:lnTo>
                  <a:lnTo>
                    <a:pt x="2636851" y="1404630"/>
                  </a:lnTo>
                  <a:lnTo>
                    <a:pt x="2641178" y="1359067"/>
                  </a:lnTo>
                  <a:lnTo>
                    <a:pt x="2643921" y="1313242"/>
                  </a:lnTo>
                  <a:lnTo>
                    <a:pt x="2645061" y="1267193"/>
                  </a:lnTo>
                  <a:lnTo>
                    <a:pt x="2644578" y="1220957"/>
                  </a:lnTo>
                  <a:lnTo>
                    <a:pt x="2642454" y="1174572"/>
                  </a:lnTo>
                  <a:lnTo>
                    <a:pt x="2638670" y="1128076"/>
                  </a:lnTo>
                  <a:lnTo>
                    <a:pt x="2633206" y="1081506"/>
                  </a:lnTo>
                  <a:lnTo>
                    <a:pt x="2626043" y="1034900"/>
                  </a:lnTo>
                  <a:lnTo>
                    <a:pt x="2617161" y="988295"/>
                  </a:lnTo>
                  <a:lnTo>
                    <a:pt x="2606543" y="941730"/>
                  </a:lnTo>
                  <a:lnTo>
                    <a:pt x="2594167" y="895241"/>
                  </a:lnTo>
                  <a:lnTo>
                    <a:pt x="2580016" y="848868"/>
                  </a:lnTo>
                  <a:lnTo>
                    <a:pt x="2566602" y="809625"/>
                  </a:lnTo>
                  <a:lnTo>
                    <a:pt x="2551949" y="770763"/>
                  </a:lnTo>
                  <a:lnTo>
                    <a:pt x="1937269" y="1014095"/>
                  </a:lnTo>
                  <a:lnTo>
                    <a:pt x="1953101" y="1058603"/>
                  </a:lnTo>
                  <a:lnTo>
                    <a:pt x="1965586" y="1103473"/>
                  </a:lnTo>
                  <a:lnTo>
                    <a:pt x="1974787" y="1148559"/>
                  </a:lnTo>
                  <a:lnTo>
                    <a:pt x="1980767" y="1193717"/>
                  </a:lnTo>
                  <a:lnTo>
                    <a:pt x="1983589" y="1238801"/>
                  </a:lnTo>
                  <a:lnTo>
                    <a:pt x="1983315" y="1283666"/>
                  </a:lnTo>
                  <a:lnTo>
                    <a:pt x="1980008" y="1328166"/>
                  </a:lnTo>
                  <a:lnTo>
                    <a:pt x="1973732" y="1372157"/>
                  </a:lnTo>
                  <a:lnTo>
                    <a:pt x="1964549" y="1415493"/>
                  </a:lnTo>
                  <a:lnTo>
                    <a:pt x="1952521" y="1458029"/>
                  </a:lnTo>
                  <a:lnTo>
                    <a:pt x="1937712" y="1499619"/>
                  </a:lnTo>
                  <a:lnTo>
                    <a:pt x="1920185" y="1540120"/>
                  </a:lnTo>
                  <a:lnTo>
                    <a:pt x="1900001" y="1579384"/>
                  </a:lnTo>
                  <a:lnTo>
                    <a:pt x="1877225" y="1617267"/>
                  </a:lnTo>
                  <a:lnTo>
                    <a:pt x="1851919" y="1653624"/>
                  </a:lnTo>
                  <a:lnTo>
                    <a:pt x="1824145" y="1688309"/>
                  </a:lnTo>
                  <a:lnTo>
                    <a:pt x="1793967" y="1721178"/>
                  </a:lnTo>
                  <a:lnTo>
                    <a:pt x="1761447" y="1752085"/>
                  </a:lnTo>
                  <a:lnTo>
                    <a:pt x="1726648" y="1780885"/>
                  </a:lnTo>
                  <a:lnTo>
                    <a:pt x="1689634" y="1807432"/>
                  </a:lnTo>
                  <a:lnTo>
                    <a:pt x="1650466" y="1831581"/>
                  </a:lnTo>
                  <a:lnTo>
                    <a:pt x="1609207" y="1853188"/>
                  </a:lnTo>
                  <a:lnTo>
                    <a:pt x="1565921" y="1872107"/>
                  </a:lnTo>
                  <a:lnTo>
                    <a:pt x="1521413" y="1887954"/>
                  </a:lnTo>
                  <a:lnTo>
                    <a:pt x="1476543" y="1900453"/>
                  </a:lnTo>
                  <a:lnTo>
                    <a:pt x="1431457" y="1909668"/>
                  </a:lnTo>
                  <a:lnTo>
                    <a:pt x="1386299" y="1915660"/>
                  </a:lnTo>
                  <a:lnTo>
                    <a:pt x="1341215" y="1918492"/>
                  </a:lnTo>
                  <a:lnTo>
                    <a:pt x="1296350" y="1918228"/>
                  </a:lnTo>
                  <a:lnTo>
                    <a:pt x="1251850" y="1914930"/>
                  </a:lnTo>
                  <a:lnTo>
                    <a:pt x="1207859" y="1908661"/>
                  </a:lnTo>
                  <a:lnTo>
                    <a:pt x="1164523" y="1899484"/>
                  </a:lnTo>
                  <a:lnTo>
                    <a:pt x="1121987" y="1887462"/>
                  </a:lnTo>
                  <a:lnTo>
                    <a:pt x="1080396" y="1872658"/>
                  </a:lnTo>
                  <a:lnTo>
                    <a:pt x="1039896" y="1855135"/>
                  </a:lnTo>
                  <a:lnTo>
                    <a:pt x="1000632" y="1834955"/>
                  </a:lnTo>
                  <a:lnTo>
                    <a:pt x="962749" y="1812182"/>
                  </a:lnTo>
                  <a:lnTo>
                    <a:pt x="926392" y="1786878"/>
                  </a:lnTo>
                  <a:lnTo>
                    <a:pt x="891706" y="1759106"/>
                  </a:lnTo>
                  <a:lnTo>
                    <a:pt x="858838" y="1728929"/>
                  </a:lnTo>
                  <a:lnTo>
                    <a:pt x="827931" y="1696410"/>
                  </a:lnTo>
                  <a:lnTo>
                    <a:pt x="799131" y="1661612"/>
                  </a:lnTo>
                  <a:lnTo>
                    <a:pt x="772584" y="1624598"/>
                  </a:lnTo>
                  <a:lnTo>
                    <a:pt x="748434" y="1585430"/>
                  </a:lnTo>
                  <a:lnTo>
                    <a:pt x="726828" y="1544171"/>
                  </a:lnTo>
                  <a:lnTo>
                    <a:pt x="707909" y="1500886"/>
                  </a:lnTo>
                  <a:lnTo>
                    <a:pt x="692062" y="1456377"/>
                  </a:lnTo>
                  <a:lnTo>
                    <a:pt x="679562" y="1411507"/>
                  </a:lnTo>
                  <a:lnTo>
                    <a:pt x="670348" y="1366421"/>
                  </a:lnTo>
                  <a:lnTo>
                    <a:pt x="664356" y="1321262"/>
                  </a:lnTo>
                  <a:lnTo>
                    <a:pt x="661524" y="1276178"/>
                  </a:lnTo>
                  <a:lnTo>
                    <a:pt x="661788" y="1231312"/>
                  </a:lnTo>
                  <a:lnTo>
                    <a:pt x="665086" y="1186810"/>
                  </a:lnTo>
                  <a:lnTo>
                    <a:pt x="671355" y="1142818"/>
                  </a:lnTo>
                  <a:lnTo>
                    <a:pt x="680532" y="1099479"/>
                  </a:lnTo>
                  <a:lnTo>
                    <a:pt x="692554" y="1056941"/>
                  </a:lnTo>
                  <a:lnTo>
                    <a:pt x="707358" y="1015347"/>
                  </a:lnTo>
                  <a:lnTo>
                    <a:pt x="724881" y="974842"/>
                  </a:lnTo>
                  <a:lnTo>
                    <a:pt x="745061" y="935573"/>
                  </a:lnTo>
                  <a:lnTo>
                    <a:pt x="767834" y="897684"/>
                  </a:lnTo>
                  <a:lnTo>
                    <a:pt x="793138" y="861321"/>
                  </a:lnTo>
                  <a:lnTo>
                    <a:pt x="820910" y="826628"/>
                  </a:lnTo>
                  <a:lnTo>
                    <a:pt x="851087" y="793750"/>
                  </a:lnTo>
                  <a:lnTo>
                    <a:pt x="883606" y="762834"/>
                  </a:lnTo>
                  <a:lnTo>
                    <a:pt x="918404" y="734024"/>
                  </a:lnTo>
                  <a:lnTo>
                    <a:pt x="955418" y="707465"/>
                  </a:lnTo>
                  <a:lnTo>
                    <a:pt x="994586" y="683302"/>
                  </a:lnTo>
                  <a:lnTo>
                    <a:pt x="1035844" y="661681"/>
                  </a:lnTo>
                  <a:lnTo>
                    <a:pt x="1079130" y="642747"/>
                  </a:lnTo>
                  <a:lnTo>
                    <a:pt x="1118246" y="628777"/>
                  </a:lnTo>
                  <a:lnTo>
                    <a:pt x="91390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34363" y="3415156"/>
              <a:ext cx="408940" cy="694055"/>
            </a:xfrm>
            <a:custGeom>
              <a:avLst/>
              <a:gdLst/>
              <a:ahLst/>
              <a:cxnLst/>
              <a:rect l="l" t="t" r="r" b="b"/>
              <a:pathLst>
                <a:path w="408939" h="694054">
                  <a:moveTo>
                    <a:pt x="408686" y="0"/>
                  </a:moveTo>
                  <a:lnTo>
                    <a:pt x="356683" y="1022"/>
                  </a:lnTo>
                  <a:lnTo>
                    <a:pt x="304823" y="4083"/>
                  </a:lnTo>
                  <a:lnTo>
                    <a:pt x="253166" y="9175"/>
                  </a:lnTo>
                  <a:lnTo>
                    <a:pt x="201771" y="16287"/>
                  </a:lnTo>
                  <a:lnTo>
                    <a:pt x="150697" y="25412"/>
                  </a:lnTo>
                  <a:lnTo>
                    <a:pt x="100004" y="36540"/>
                  </a:lnTo>
                  <a:lnTo>
                    <a:pt x="49752" y="49662"/>
                  </a:lnTo>
                  <a:lnTo>
                    <a:pt x="0" y="64769"/>
                  </a:lnTo>
                  <a:lnTo>
                    <a:pt x="204343" y="693546"/>
                  </a:lnTo>
                  <a:lnTo>
                    <a:pt x="254363" y="679432"/>
                  </a:lnTo>
                  <a:lnTo>
                    <a:pt x="305228" y="669305"/>
                  </a:lnTo>
                  <a:lnTo>
                    <a:pt x="356737" y="663203"/>
                  </a:lnTo>
                  <a:lnTo>
                    <a:pt x="408686" y="661161"/>
                  </a:lnTo>
                  <a:lnTo>
                    <a:pt x="40868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34363" y="3415156"/>
              <a:ext cx="408940" cy="694055"/>
            </a:xfrm>
            <a:custGeom>
              <a:avLst/>
              <a:gdLst/>
              <a:ahLst/>
              <a:cxnLst/>
              <a:rect l="l" t="t" r="r" b="b"/>
              <a:pathLst>
                <a:path w="408939" h="694054">
                  <a:moveTo>
                    <a:pt x="408686" y="0"/>
                  </a:moveTo>
                  <a:lnTo>
                    <a:pt x="356683" y="1022"/>
                  </a:lnTo>
                  <a:lnTo>
                    <a:pt x="304823" y="4083"/>
                  </a:lnTo>
                  <a:lnTo>
                    <a:pt x="253166" y="9175"/>
                  </a:lnTo>
                  <a:lnTo>
                    <a:pt x="201771" y="16287"/>
                  </a:lnTo>
                  <a:lnTo>
                    <a:pt x="150697" y="25412"/>
                  </a:lnTo>
                  <a:lnTo>
                    <a:pt x="100004" y="36540"/>
                  </a:lnTo>
                  <a:lnTo>
                    <a:pt x="49752" y="49662"/>
                  </a:lnTo>
                  <a:lnTo>
                    <a:pt x="0" y="64769"/>
                  </a:lnTo>
                  <a:lnTo>
                    <a:pt x="204343" y="693546"/>
                  </a:lnTo>
                  <a:lnTo>
                    <a:pt x="254363" y="679432"/>
                  </a:lnTo>
                  <a:lnTo>
                    <a:pt x="305228" y="669305"/>
                  </a:lnTo>
                  <a:lnTo>
                    <a:pt x="356737" y="663203"/>
                  </a:lnTo>
                  <a:lnTo>
                    <a:pt x="408686" y="661161"/>
                  </a:lnTo>
                  <a:lnTo>
                    <a:pt x="408686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0841" y="3820921"/>
              <a:ext cx="498348" cy="2834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03296" y="3814267"/>
              <a:ext cx="534415" cy="283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3858" y="5494629"/>
              <a:ext cx="577088" cy="2834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278" y="3388740"/>
              <a:ext cx="491490" cy="283464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505200" y="428396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094" y="4207713"/>
            <a:ext cx="253746" cy="254812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505200" y="461467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73094" y="4539107"/>
            <a:ext cx="1258824" cy="25450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3505200" y="49453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73094" y="4870069"/>
            <a:ext cx="1258824" cy="25450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505200" y="5276088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3094" y="5200472"/>
            <a:ext cx="377189" cy="254812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63193" y="2256485"/>
            <a:ext cx="3185795" cy="982344"/>
            <a:chOff x="863193" y="2256485"/>
            <a:chExt cx="3185795" cy="982344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3193" y="2256485"/>
              <a:ext cx="1041400" cy="311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39163" y="2256485"/>
              <a:ext cx="820699" cy="311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95905" y="2256485"/>
              <a:ext cx="1226959" cy="311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3193" y="2592323"/>
              <a:ext cx="3185439" cy="31089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3193" y="2927603"/>
              <a:ext cx="2354605" cy="310896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408676" y="2348814"/>
            <a:ext cx="3510279" cy="982344"/>
            <a:chOff x="5408676" y="2348814"/>
            <a:chExt cx="3510279" cy="982344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08676" y="2348814"/>
              <a:ext cx="3509683" cy="3112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08676" y="2684652"/>
              <a:ext cx="1093343" cy="31089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96126" y="2684652"/>
              <a:ext cx="694944" cy="31089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97750" y="2684652"/>
              <a:ext cx="478154" cy="31089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73822" y="2684652"/>
              <a:ext cx="591718" cy="3108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11235" y="2684652"/>
              <a:ext cx="285750" cy="31089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408676" y="3019933"/>
              <a:ext cx="2692146" cy="310896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5446776" y="3449065"/>
            <a:ext cx="2573655" cy="2582545"/>
            <a:chOff x="5446776" y="3449065"/>
            <a:chExt cx="2573655" cy="2582545"/>
          </a:xfrm>
        </p:grpSpPr>
        <p:sp>
          <p:nvSpPr>
            <p:cNvPr id="41" name="object 41"/>
            <p:cNvSpPr/>
            <p:nvPr/>
          </p:nvSpPr>
          <p:spPr>
            <a:xfrm>
              <a:off x="6737731" y="3458209"/>
              <a:ext cx="1282700" cy="1828164"/>
            </a:xfrm>
            <a:custGeom>
              <a:avLst/>
              <a:gdLst/>
              <a:ahLst/>
              <a:cxnLst/>
              <a:rect l="l" t="t" r="r" b="b"/>
              <a:pathLst>
                <a:path w="1282700" h="1828164">
                  <a:moveTo>
                    <a:pt x="0" y="0"/>
                  </a:moveTo>
                  <a:lnTo>
                    <a:pt x="0" y="640969"/>
                  </a:lnTo>
                  <a:lnTo>
                    <a:pt x="47846" y="642726"/>
                  </a:lnTo>
                  <a:lnTo>
                    <a:pt x="94735" y="647916"/>
                  </a:lnTo>
                  <a:lnTo>
                    <a:pt x="140544" y="656415"/>
                  </a:lnTo>
                  <a:lnTo>
                    <a:pt x="185149" y="668099"/>
                  </a:lnTo>
                  <a:lnTo>
                    <a:pt x="228425" y="682844"/>
                  </a:lnTo>
                  <a:lnTo>
                    <a:pt x="270250" y="700526"/>
                  </a:lnTo>
                  <a:lnTo>
                    <a:pt x="310499" y="721022"/>
                  </a:lnTo>
                  <a:lnTo>
                    <a:pt x="349049" y="744207"/>
                  </a:lnTo>
                  <a:lnTo>
                    <a:pt x="385775" y="769957"/>
                  </a:lnTo>
                  <a:lnTo>
                    <a:pt x="420554" y="798149"/>
                  </a:lnTo>
                  <a:lnTo>
                    <a:pt x="453262" y="828659"/>
                  </a:lnTo>
                  <a:lnTo>
                    <a:pt x="483776" y="861362"/>
                  </a:lnTo>
                  <a:lnTo>
                    <a:pt x="511971" y="896136"/>
                  </a:lnTo>
                  <a:lnTo>
                    <a:pt x="537724" y="932856"/>
                  </a:lnTo>
                  <a:lnTo>
                    <a:pt x="560911" y="971398"/>
                  </a:lnTo>
                  <a:lnTo>
                    <a:pt x="581408" y="1011638"/>
                  </a:lnTo>
                  <a:lnTo>
                    <a:pt x="599091" y="1053453"/>
                  </a:lnTo>
                  <a:lnTo>
                    <a:pt x="613837" y="1096719"/>
                  </a:lnTo>
                  <a:lnTo>
                    <a:pt x="625521" y="1141311"/>
                  </a:lnTo>
                  <a:lnTo>
                    <a:pt x="634021" y="1187107"/>
                  </a:lnTo>
                  <a:lnTo>
                    <a:pt x="639211" y="1233981"/>
                  </a:lnTo>
                  <a:lnTo>
                    <a:pt x="640969" y="1281810"/>
                  </a:lnTo>
                  <a:lnTo>
                    <a:pt x="639240" y="1328865"/>
                  </a:lnTo>
                  <a:lnTo>
                    <a:pt x="634082" y="1375541"/>
                  </a:lnTo>
                  <a:lnTo>
                    <a:pt x="625538" y="1421653"/>
                  </a:lnTo>
                  <a:lnTo>
                    <a:pt x="613649" y="1467014"/>
                  </a:lnTo>
                  <a:lnTo>
                    <a:pt x="598459" y="1511436"/>
                  </a:lnTo>
                  <a:lnTo>
                    <a:pt x="580009" y="1554733"/>
                  </a:lnTo>
                  <a:lnTo>
                    <a:pt x="1159891" y="1827656"/>
                  </a:lnTo>
                  <a:lnTo>
                    <a:pt x="1179548" y="1783796"/>
                  </a:lnTo>
                  <a:lnTo>
                    <a:pt x="1197435" y="1739596"/>
                  </a:lnTo>
                  <a:lnTo>
                    <a:pt x="1213565" y="1695096"/>
                  </a:lnTo>
                  <a:lnTo>
                    <a:pt x="1227955" y="1650339"/>
                  </a:lnTo>
                  <a:lnTo>
                    <a:pt x="1240618" y="1605366"/>
                  </a:lnTo>
                  <a:lnTo>
                    <a:pt x="1251569" y="1560217"/>
                  </a:lnTo>
                  <a:lnTo>
                    <a:pt x="1260823" y="1514934"/>
                  </a:lnTo>
                  <a:lnTo>
                    <a:pt x="1268396" y="1469558"/>
                  </a:lnTo>
                  <a:lnTo>
                    <a:pt x="1274301" y="1424131"/>
                  </a:lnTo>
                  <a:lnTo>
                    <a:pt x="1278554" y="1378694"/>
                  </a:lnTo>
                  <a:lnTo>
                    <a:pt x="1281170" y="1333287"/>
                  </a:lnTo>
                  <a:lnTo>
                    <a:pt x="1282162" y="1287953"/>
                  </a:lnTo>
                  <a:lnTo>
                    <a:pt x="1281547" y="1242732"/>
                  </a:lnTo>
                  <a:lnTo>
                    <a:pt x="1279339" y="1197665"/>
                  </a:lnTo>
                  <a:lnTo>
                    <a:pt x="1275553" y="1152794"/>
                  </a:lnTo>
                  <a:lnTo>
                    <a:pt x="1270203" y="1108161"/>
                  </a:lnTo>
                  <a:lnTo>
                    <a:pt x="1263304" y="1063805"/>
                  </a:lnTo>
                  <a:lnTo>
                    <a:pt x="1254872" y="1019769"/>
                  </a:lnTo>
                  <a:lnTo>
                    <a:pt x="1244921" y="976094"/>
                  </a:lnTo>
                  <a:lnTo>
                    <a:pt x="1233466" y="932821"/>
                  </a:lnTo>
                  <a:lnTo>
                    <a:pt x="1220522" y="889991"/>
                  </a:lnTo>
                  <a:lnTo>
                    <a:pt x="1206103" y="847645"/>
                  </a:lnTo>
                  <a:lnTo>
                    <a:pt x="1190224" y="805825"/>
                  </a:lnTo>
                  <a:lnTo>
                    <a:pt x="1172901" y="764572"/>
                  </a:lnTo>
                  <a:lnTo>
                    <a:pt x="1154147" y="723927"/>
                  </a:lnTo>
                  <a:lnTo>
                    <a:pt x="1133979" y="683931"/>
                  </a:lnTo>
                  <a:lnTo>
                    <a:pt x="1112410" y="644626"/>
                  </a:lnTo>
                  <a:lnTo>
                    <a:pt x="1089455" y="606053"/>
                  </a:lnTo>
                  <a:lnTo>
                    <a:pt x="1065130" y="568253"/>
                  </a:lnTo>
                  <a:lnTo>
                    <a:pt x="1039449" y="531267"/>
                  </a:lnTo>
                  <a:lnTo>
                    <a:pt x="1012427" y="495136"/>
                  </a:lnTo>
                  <a:lnTo>
                    <a:pt x="984078" y="459902"/>
                  </a:lnTo>
                  <a:lnTo>
                    <a:pt x="954418" y="425606"/>
                  </a:lnTo>
                  <a:lnTo>
                    <a:pt x="923462" y="392290"/>
                  </a:lnTo>
                  <a:lnTo>
                    <a:pt x="891224" y="359993"/>
                  </a:lnTo>
                  <a:lnTo>
                    <a:pt x="857719" y="328758"/>
                  </a:lnTo>
                  <a:lnTo>
                    <a:pt x="822961" y="298627"/>
                  </a:lnTo>
                  <a:lnTo>
                    <a:pt x="786967" y="269639"/>
                  </a:lnTo>
                  <a:lnTo>
                    <a:pt x="749750" y="241836"/>
                  </a:lnTo>
                  <a:lnTo>
                    <a:pt x="711325" y="215260"/>
                  </a:lnTo>
                  <a:lnTo>
                    <a:pt x="671707" y="189952"/>
                  </a:lnTo>
                  <a:lnTo>
                    <a:pt x="630912" y="165953"/>
                  </a:lnTo>
                  <a:lnTo>
                    <a:pt x="588953" y="143304"/>
                  </a:lnTo>
                  <a:lnTo>
                    <a:pt x="545846" y="122047"/>
                  </a:lnTo>
                  <a:lnTo>
                    <a:pt x="498914" y="101084"/>
                  </a:lnTo>
                  <a:lnTo>
                    <a:pt x="451262" y="82056"/>
                  </a:lnTo>
                  <a:lnTo>
                    <a:pt x="402951" y="64975"/>
                  </a:lnTo>
                  <a:lnTo>
                    <a:pt x="354041" y="49854"/>
                  </a:lnTo>
                  <a:lnTo>
                    <a:pt x="304592" y="36706"/>
                  </a:lnTo>
                  <a:lnTo>
                    <a:pt x="254666" y="25545"/>
                  </a:lnTo>
                  <a:lnTo>
                    <a:pt x="204324" y="16384"/>
                  </a:lnTo>
                  <a:lnTo>
                    <a:pt x="153625" y="9235"/>
                  </a:lnTo>
                  <a:lnTo>
                    <a:pt x="102631" y="4113"/>
                  </a:lnTo>
                  <a:lnTo>
                    <a:pt x="51402" y="1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55920" y="3458209"/>
              <a:ext cx="2442210" cy="2564130"/>
            </a:xfrm>
            <a:custGeom>
              <a:avLst/>
              <a:gdLst/>
              <a:ahLst/>
              <a:cxnLst/>
              <a:rect l="l" t="t" r="r" b="b"/>
              <a:pathLst>
                <a:path w="2442209" h="2564129">
                  <a:moveTo>
                    <a:pt x="1281810" y="0"/>
                  </a:moveTo>
                  <a:lnTo>
                    <a:pt x="1233758" y="884"/>
                  </a:lnTo>
                  <a:lnTo>
                    <a:pt x="1186151" y="3515"/>
                  </a:lnTo>
                  <a:lnTo>
                    <a:pt x="1139021" y="7864"/>
                  </a:lnTo>
                  <a:lnTo>
                    <a:pt x="1092400" y="13898"/>
                  </a:lnTo>
                  <a:lnTo>
                    <a:pt x="1046318" y="21587"/>
                  </a:lnTo>
                  <a:lnTo>
                    <a:pt x="1000806" y="30900"/>
                  </a:lnTo>
                  <a:lnTo>
                    <a:pt x="955895" y="41805"/>
                  </a:lnTo>
                  <a:lnTo>
                    <a:pt x="911616" y="54272"/>
                  </a:lnTo>
                  <a:lnTo>
                    <a:pt x="868001" y="68270"/>
                  </a:lnTo>
                  <a:lnTo>
                    <a:pt x="825079" y="83768"/>
                  </a:lnTo>
                  <a:lnTo>
                    <a:pt x="782883" y="100734"/>
                  </a:lnTo>
                  <a:lnTo>
                    <a:pt x="741443" y="119139"/>
                  </a:lnTo>
                  <a:lnTo>
                    <a:pt x="700790" y="138950"/>
                  </a:lnTo>
                  <a:lnTo>
                    <a:pt x="660955" y="160137"/>
                  </a:lnTo>
                  <a:lnTo>
                    <a:pt x="621969" y="182668"/>
                  </a:lnTo>
                  <a:lnTo>
                    <a:pt x="583863" y="206514"/>
                  </a:lnTo>
                  <a:lnTo>
                    <a:pt x="546668" y="231642"/>
                  </a:lnTo>
                  <a:lnTo>
                    <a:pt x="510415" y="258023"/>
                  </a:lnTo>
                  <a:lnTo>
                    <a:pt x="475135" y="285624"/>
                  </a:lnTo>
                  <a:lnTo>
                    <a:pt x="440859" y="314415"/>
                  </a:lnTo>
                  <a:lnTo>
                    <a:pt x="407618" y="344365"/>
                  </a:lnTo>
                  <a:lnTo>
                    <a:pt x="375443" y="375443"/>
                  </a:lnTo>
                  <a:lnTo>
                    <a:pt x="344365" y="407618"/>
                  </a:lnTo>
                  <a:lnTo>
                    <a:pt x="314415" y="440859"/>
                  </a:lnTo>
                  <a:lnTo>
                    <a:pt x="285624" y="475135"/>
                  </a:lnTo>
                  <a:lnTo>
                    <a:pt x="258023" y="510415"/>
                  </a:lnTo>
                  <a:lnTo>
                    <a:pt x="231642" y="546668"/>
                  </a:lnTo>
                  <a:lnTo>
                    <a:pt x="206514" y="583863"/>
                  </a:lnTo>
                  <a:lnTo>
                    <a:pt x="182668" y="621969"/>
                  </a:lnTo>
                  <a:lnTo>
                    <a:pt x="160137" y="660955"/>
                  </a:lnTo>
                  <a:lnTo>
                    <a:pt x="138950" y="700790"/>
                  </a:lnTo>
                  <a:lnTo>
                    <a:pt x="119139" y="741443"/>
                  </a:lnTo>
                  <a:lnTo>
                    <a:pt x="100734" y="782883"/>
                  </a:lnTo>
                  <a:lnTo>
                    <a:pt x="83768" y="825079"/>
                  </a:lnTo>
                  <a:lnTo>
                    <a:pt x="68270" y="868001"/>
                  </a:lnTo>
                  <a:lnTo>
                    <a:pt x="54272" y="911616"/>
                  </a:lnTo>
                  <a:lnTo>
                    <a:pt x="41805" y="955895"/>
                  </a:lnTo>
                  <a:lnTo>
                    <a:pt x="30900" y="1000806"/>
                  </a:lnTo>
                  <a:lnTo>
                    <a:pt x="21587" y="1046318"/>
                  </a:lnTo>
                  <a:lnTo>
                    <a:pt x="13898" y="1092400"/>
                  </a:lnTo>
                  <a:lnTo>
                    <a:pt x="7864" y="1139021"/>
                  </a:lnTo>
                  <a:lnTo>
                    <a:pt x="3515" y="1186151"/>
                  </a:lnTo>
                  <a:lnTo>
                    <a:pt x="884" y="1233758"/>
                  </a:lnTo>
                  <a:lnTo>
                    <a:pt x="0" y="1281810"/>
                  </a:lnTo>
                  <a:lnTo>
                    <a:pt x="884" y="1329872"/>
                  </a:lnTo>
                  <a:lnTo>
                    <a:pt x="3515" y="1377486"/>
                  </a:lnTo>
                  <a:lnTo>
                    <a:pt x="7864" y="1424623"/>
                  </a:lnTo>
                  <a:lnTo>
                    <a:pt x="13898" y="1471251"/>
                  </a:lnTo>
                  <a:lnTo>
                    <a:pt x="21587" y="1517340"/>
                  </a:lnTo>
                  <a:lnTo>
                    <a:pt x="30900" y="1562857"/>
                  </a:lnTo>
                  <a:lnTo>
                    <a:pt x="41805" y="1607773"/>
                  </a:lnTo>
                  <a:lnTo>
                    <a:pt x="54272" y="1652057"/>
                  </a:lnTo>
                  <a:lnTo>
                    <a:pt x="68270" y="1695676"/>
                  </a:lnTo>
                  <a:lnTo>
                    <a:pt x="83768" y="1738602"/>
                  </a:lnTo>
                  <a:lnTo>
                    <a:pt x="100734" y="1780801"/>
                  </a:lnTo>
                  <a:lnTo>
                    <a:pt x="119139" y="1822245"/>
                  </a:lnTo>
                  <a:lnTo>
                    <a:pt x="138950" y="1862900"/>
                  </a:lnTo>
                  <a:lnTo>
                    <a:pt x="160137" y="1902738"/>
                  </a:lnTo>
                  <a:lnTo>
                    <a:pt x="182668" y="1941726"/>
                  </a:lnTo>
                  <a:lnTo>
                    <a:pt x="206514" y="1979833"/>
                  </a:lnTo>
                  <a:lnTo>
                    <a:pt x="231642" y="2017030"/>
                  </a:lnTo>
                  <a:lnTo>
                    <a:pt x="258023" y="2053284"/>
                  </a:lnTo>
                  <a:lnTo>
                    <a:pt x="285624" y="2088564"/>
                  </a:lnTo>
                  <a:lnTo>
                    <a:pt x="314415" y="2122841"/>
                  </a:lnTo>
                  <a:lnTo>
                    <a:pt x="344365" y="2156082"/>
                  </a:lnTo>
                  <a:lnTo>
                    <a:pt x="375443" y="2188257"/>
                  </a:lnTo>
                  <a:lnTo>
                    <a:pt x="407618" y="2219335"/>
                  </a:lnTo>
                  <a:lnTo>
                    <a:pt x="440859" y="2249285"/>
                  </a:lnTo>
                  <a:lnTo>
                    <a:pt x="475135" y="2278076"/>
                  </a:lnTo>
                  <a:lnTo>
                    <a:pt x="510415" y="2305676"/>
                  </a:lnTo>
                  <a:lnTo>
                    <a:pt x="546668" y="2332056"/>
                  </a:lnTo>
                  <a:lnTo>
                    <a:pt x="583863" y="2357184"/>
                  </a:lnTo>
                  <a:lnTo>
                    <a:pt x="621969" y="2381028"/>
                  </a:lnTo>
                  <a:lnTo>
                    <a:pt x="660955" y="2403559"/>
                  </a:lnTo>
                  <a:lnTo>
                    <a:pt x="700790" y="2424745"/>
                  </a:lnTo>
                  <a:lnTo>
                    <a:pt x="741443" y="2444555"/>
                  </a:lnTo>
                  <a:lnTo>
                    <a:pt x="782883" y="2462958"/>
                  </a:lnTo>
                  <a:lnTo>
                    <a:pt x="825079" y="2479924"/>
                  </a:lnTo>
                  <a:lnTo>
                    <a:pt x="868001" y="2495420"/>
                  </a:lnTo>
                  <a:lnTo>
                    <a:pt x="911616" y="2509417"/>
                  </a:lnTo>
                  <a:lnTo>
                    <a:pt x="955895" y="2521883"/>
                  </a:lnTo>
                  <a:lnTo>
                    <a:pt x="1000806" y="2532788"/>
                  </a:lnTo>
                  <a:lnTo>
                    <a:pt x="1046318" y="2542099"/>
                  </a:lnTo>
                  <a:lnTo>
                    <a:pt x="1092400" y="2549788"/>
                  </a:lnTo>
                  <a:lnTo>
                    <a:pt x="1139021" y="2555821"/>
                  </a:lnTo>
                  <a:lnTo>
                    <a:pt x="1186151" y="2560169"/>
                  </a:lnTo>
                  <a:lnTo>
                    <a:pt x="1233758" y="2562801"/>
                  </a:lnTo>
                  <a:lnTo>
                    <a:pt x="1281810" y="2563685"/>
                  </a:lnTo>
                  <a:lnTo>
                    <a:pt x="1331311" y="2562734"/>
                  </a:lnTo>
                  <a:lnTo>
                    <a:pt x="1380470" y="2559898"/>
                  </a:lnTo>
                  <a:lnTo>
                    <a:pt x="1429245" y="2555206"/>
                  </a:lnTo>
                  <a:lnTo>
                    <a:pt x="1477590" y="2548685"/>
                  </a:lnTo>
                  <a:lnTo>
                    <a:pt x="1525464" y="2540363"/>
                  </a:lnTo>
                  <a:lnTo>
                    <a:pt x="1572822" y="2530267"/>
                  </a:lnTo>
                  <a:lnTo>
                    <a:pt x="1619622" y="2518425"/>
                  </a:lnTo>
                  <a:lnTo>
                    <a:pt x="1665818" y="2504865"/>
                  </a:lnTo>
                  <a:lnTo>
                    <a:pt x="1711369" y="2489613"/>
                  </a:lnTo>
                  <a:lnTo>
                    <a:pt x="1756231" y="2472699"/>
                  </a:lnTo>
                  <a:lnTo>
                    <a:pt x="1800359" y="2454149"/>
                  </a:lnTo>
                  <a:lnTo>
                    <a:pt x="1843711" y="2433991"/>
                  </a:lnTo>
                  <a:lnTo>
                    <a:pt x="1886243" y="2412252"/>
                  </a:lnTo>
                  <a:lnTo>
                    <a:pt x="1927912" y="2388961"/>
                  </a:lnTo>
                  <a:lnTo>
                    <a:pt x="1968674" y="2364144"/>
                  </a:lnTo>
                  <a:lnTo>
                    <a:pt x="2008486" y="2337830"/>
                  </a:lnTo>
                  <a:lnTo>
                    <a:pt x="2047303" y="2310046"/>
                  </a:lnTo>
                  <a:lnTo>
                    <a:pt x="2085083" y="2280820"/>
                  </a:lnTo>
                  <a:lnTo>
                    <a:pt x="2121783" y="2250179"/>
                  </a:lnTo>
                  <a:lnTo>
                    <a:pt x="2157358" y="2218151"/>
                  </a:lnTo>
                  <a:lnTo>
                    <a:pt x="2191765" y="2184763"/>
                  </a:lnTo>
                  <a:lnTo>
                    <a:pt x="2224961" y="2150044"/>
                  </a:lnTo>
                  <a:lnTo>
                    <a:pt x="2256902" y="2114020"/>
                  </a:lnTo>
                  <a:lnTo>
                    <a:pt x="2287545" y="2076720"/>
                  </a:lnTo>
                  <a:lnTo>
                    <a:pt x="2316846" y="2038171"/>
                  </a:lnTo>
                  <a:lnTo>
                    <a:pt x="2344761" y="1998400"/>
                  </a:lnTo>
                  <a:lnTo>
                    <a:pt x="2371248" y="1957436"/>
                  </a:lnTo>
                  <a:lnTo>
                    <a:pt x="2396263" y="1915306"/>
                  </a:lnTo>
                  <a:lnTo>
                    <a:pt x="2419762" y="1872036"/>
                  </a:lnTo>
                  <a:lnTo>
                    <a:pt x="2441702" y="1827656"/>
                  </a:lnTo>
                  <a:lnTo>
                    <a:pt x="1861820" y="1554733"/>
                  </a:lnTo>
                  <a:lnTo>
                    <a:pt x="1839858" y="1597267"/>
                  </a:lnTo>
                  <a:lnTo>
                    <a:pt x="1815198" y="1637473"/>
                  </a:lnTo>
                  <a:lnTo>
                    <a:pt x="1788004" y="1675294"/>
                  </a:lnTo>
                  <a:lnTo>
                    <a:pt x="1758440" y="1710670"/>
                  </a:lnTo>
                  <a:lnTo>
                    <a:pt x="1726672" y="1743542"/>
                  </a:lnTo>
                  <a:lnTo>
                    <a:pt x="1692864" y="1773851"/>
                  </a:lnTo>
                  <a:lnTo>
                    <a:pt x="1657181" y="1801537"/>
                  </a:lnTo>
                  <a:lnTo>
                    <a:pt x="1619788" y="1826541"/>
                  </a:lnTo>
                  <a:lnTo>
                    <a:pt x="1580850" y="1848804"/>
                  </a:lnTo>
                  <a:lnTo>
                    <a:pt x="1540531" y="1868267"/>
                  </a:lnTo>
                  <a:lnTo>
                    <a:pt x="1498996" y="1884870"/>
                  </a:lnTo>
                  <a:lnTo>
                    <a:pt x="1456411" y="1898554"/>
                  </a:lnTo>
                  <a:lnTo>
                    <a:pt x="1412939" y="1909260"/>
                  </a:lnTo>
                  <a:lnTo>
                    <a:pt x="1368746" y="1916929"/>
                  </a:lnTo>
                  <a:lnTo>
                    <a:pt x="1323997" y="1921500"/>
                  </a:lnTo>
                  <a:lnTo>
                    <a:pt x="1278856" y="1922916"/>
                  </a:lnTo>
                  <a:lnTo>
                    <a:pt x="1233488" y="1921117"/>
                  </a:lnTo>
                  <a:lnTo>
                    <a:pt x="1188058" y="1916043"/>
                  </a:lnTo>
                  <a:lnTo>
                    <a:pt x="1142731" y="1907636"/>
                  </a:lnTo>
                  <a:lnTo>
                    <a:pt x="1097672" y="1895836"/>
                  </a:lnTo>
                  <a:lnTo>
                    <a:pt x="1053044" y="1880583"/>
                  </a:lnTo>
                  <a:lnTo>
                    <a:pt x="1009014" y="1861820"/>
                  </a:lnTo>
                  <a:lnTo>
                    <a:pt x="966481" y="1839858"/>
                  </a:lnTo>
                  <a:lnTo>
                    <a:pt x="926272" y="1815195"/>
                  </a:lnTo>
                  <a:lnTo>
                    <a:pt x="888448" y="1787998"/>
                  </a:lnTo>
                  <a:lnTo>
                    <a:pt x="853067" y="1758430"/>
                  </a:lnTo>
                  <a:lnTo>
                    <a:pt x="820190" y="1726657"/>
                  </a:lnTo>
                  <a:lnTo>
                    <a:pt x="789876" y="1692844"/>
                  </a:lnTo>
                  <a:lnTo>
                    <a:pt x="762185" y="1657155"/>
                  </a:lnTo>
                  <a:lnTo>
                    <a:pt x="737175" y="1619756"/>
                  </a:lnTo>
                  <a:lnTo>
                    <a:pt x="714906" y="1580812"/>
                  </a:lnTo>
                  <a:lnTo>
                    <a:pt x="695438" y="1540488"/>
                  </a:lnTo>
                  <a:lnTo>
                    <a:pt x="678830" y="1498949"/>
                  </a:lnTo>
                  <a:lnTo>
                    <a:pt x="665142" y="1456359"/>
                  </a:lnTo>
                  <a:lnTo>
                    <a:pt x="654434" y="1412885"/>
                  </a:lnTo>
                  <a:lnTo>
                    <a:pt x="646763" y="1368690"/>
                  </a:lnTo>
                  <a:lnTo>
                    <a:pt x="642191" y="1323941"/>
                  </a:lnTo>
                  <a:lnTo>
                    <a:pt x="640777" y="1278801"/>
                  </a:lnTo>
                  <a:lnTo>
                    <a:pt x="642579" y="1233437"/>
                  </a:lnTo>
                  <a:lnTo>
                    <a:pt x="647658" y="1188012"/>
                  </a:lnTo>
                  <a:lnTo>
                    <a:pt x="656073" y="1142692"/>
                  </a:lnTo>
                  <a:lnTo>
                    <a:pt x="667884" y="1097643"/>
                  </a:lnTo>
                  <a:lnTo>
                    <a:pt x="683149" y="1053029"/>
                  </a:lnTo>
                  <a:lnTo>
                    <a:pt x="701928" y="1009014"/>
                  </a:lnTo>
                  <a:lnTo>
                    <a:pt x="724636" y="965184"/>
                  </a:lnTo>
                  <a:lnTo>
                    <a:pt x="750376" y="923631"/>
                  </a:lnTo>
                  <a:lnTo>
                    <a:pt x="778976" y="884467"/>
                  </a:lnTo>
                  <a:lnTo>
                    <a:pt x="810260" y="847801"/>
                  </a:lnTo>
                  <a:lnTo>
                    <a:pt x="844056" y="813745"/>
                  </a:lnTo>
                  <a:lnTo>
                    <a:pt x="880188" y="782408"/>
                  </a:lnTo>
                  <a:lnTo>
                    <a:pt x="918483" y="753901"/>
                  </a:lnTo>
                  <a:lnTo>
                    <a:pt x="958766" y="728334"/>
                  </a:lnTo>
                  <a:lnTo>
                    <a:pt x="1000864" y="705818"/>
                  </a:lnTo>
                  <a:lnTo>
                    <a:pt x="1044603" y="686463"/>
                  </a:lnTo>
                  <a:lnTo>
                    <a:pt x="1089808" y="670379"/>
                  </a:lnTo>
                  <a:lnTo>
                    <a:pt x="1136305" y="657678"/>
                  </a:lnTo>
                  <a:lnTo>
                    <a:pt x="1183921" y="648468"/>
                  </a:lnTo>
                  <a:lnTo>
                    <a:pt x="1232481" y="642862"/>
                  </a:lnTo>
                  <a:lnTo>
                    <a:pt x="1281810" y="640969"/>
                  </a:lnTo>
                  <a:lnTo>
                    <a:pt x="128181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455920" y="3458209"/>
              <a:ext cx="2442210" cy="2564130"/>
            </a:xfrm>
            <a:custGeom>
              <a:avLst/>
              <a:gdLst/>
              <a:ahLst/>
              <a:cxnLst/>
              <a:rect l="l" t="t" r="r" b="b"/>
              <a:pathLst>
                <a:path w="2442209" h="2564129">
                  <a:moveTo>
                    <a:pt x="1281810" y="0"/>
                  </a:moveTo>
                  <a:lnTo>
                    <a:pt x="1233758" y="884"/>
                  </a:lnTo>
                  <a:lnTo>
                    <a:pt x="1186151" y="3515"/>
                  </a:lnTo>
                  <a:lnTo>
                    <a:pt x="1139021" y="7864"/>
                  </a:lnTo>
                  <a:lnTo>
                    <a:pt x="1092400" y="13898"/>
                  </a:lnTo>
                  <a:lnTo>
                    <a:pt x="1046318" y="21587"/>
                  </a:lnTo>
                  <a:lnTo>
                    <a:pt x="1000806" y="30900"/>
                  </a:lnTo>
                  <a:lnTo>
                    <a:pt x="955895" y="41805"/>
                  </a:lnTo>
                  <a:lnTo>
                    <a:pt x="911616" y="54272"/>
                  </a:lnTo>
                  <a:lnTo>
                    <a:pt x="868001" y="68270"/>
                  </a:lnTo>
                  <a:lnTo>
                    <a:pt x="825079" y="83768"/>
                  </a:lnTo>
                  <a:lnTo>
                    <a:pt x="782883" y="100734"/>
                  </a:lnTo>
                  <a:lnTo>
                    <a:pt x="741443" y="119139"/>
                  </a:lnTo>
                  <a:lnTo>
                    <a:pt x="700790" y="138950"/>
                  </a:lnTo>
                  <a:lnTo>
                    <a:pt x="660955" y="160137"/>
                  </a:lnTo>
                  <a:lnTo>
                    <a:pt x="621969" y="182668"/>
                  </a:lnTo>
                  <a:lnTo>
                    <a:pt x="583863" y="206514"/>
                  </a:lnTo>
                  <a:lnTo>
                    <a:pt x="546668" y="231642"/>
                  </a:lnTo>
                  <a:lnTo>
                    <a:pt x="510415" y="258023"/>
                  </a:lnTo>
                  <a:lnTo>
                    <a:pt x="475135" y="285624"/>
                  </a:lnTo>
                  <a:lnTo>
                    <a:pt x="440859" y="314415"/>
                  </a:lnTo>
                  <a:lnTo>
                    <a:pt x="407618" y="344365"/>
                  </a:lnTo>
                  <a:lnTo>
                    <a:pt x="375443" y="375443"/>
                  </a:lnTo>
                  <a:lnTo>
                    <a:pt x="344365" y="407618"/>
                  </a:lnTo>
                  <a:lnTo>
                    <a:pt x="314415" y="440859"/>
                  </a:lnTo>
                  <a:lnTo>
                    <a:pt x="285624" y="475135"/>
                  </a:lnTo>
                  <a:lnTo>
                    <a:pt x="258023" y="510415"/>
                  </a:lnTo>
                  <a:lnTo>
                    <a:pt x="231642" y="546668"/>
                  </a:lnTo>
                  <a:lnTo>
                    <a:pt x="206514" y="583863"/>
                  </a:lnTo>
                  <a:lnTo>
                    <a:pt x="182668" y="621969"/>
                  </a:lnTo>
                  <a:lnTo>
                    <a:pt x="160137" y="660955"/>
                  </a:lnTo>
                  <a:lnTo>
                    <a:pt x="138950" y="700790"/>
                  </a:lnTo>
                  <a:lnTo>
                    <a:pt x="119139" y="741443"/>
                  </a:lnTo>
                  <a:lnTo>
                    <a:pt x="100734" y="782883"/>
                  </a:lnTo>
                  <a:lnTo>
                    <a:pt x="83768" y="825079"/>
                  </a:lnTo>
                  <a:lnTo>
                    <a:pt x="68270" y="868001"/>
                  </a:lnTo>
                  <a:lnTo>
                    <a:pt x="54272" y="911616"/>
                  </a:lnTo>
                  <a:lnTo>
                    <a:pt x="41805" y="955895"/>
                  </a:lnTo>
                  <a:lnTo>
                    <a:pt x="30900" y="1000806"/>
                  </a:lnTo>
                  <a:lnTo>
                    <a:pt x="21587" y="1046318"/>
                  </a:lnTo>
                  <a:lnTo>
                    <a:pt x="13898" y="1092400"/>
                  </a:lnTo>
                  <a:lnTo>
                    <a:pt x="7864" y="1139021"/>
                  </a:lnTo>
                  <a:lnTo>
                    <a:pt x="3515" y="1186151"/>
                  </a:lnTo>
                  <a:lnTo>
                    <a:pt x="884" y="1233758"/>
                  </a:lnTo>
                  <a:lnTo>
                    <a:pt x="0" y="1281810"/>
                  </a:lnTo>
                  <a:lnTo>
                    <a:pt x="884" y="1329872"/>
                  </a:lnTo>
                  <a:lnTo>
                    <a:pt x="3515" y="1377486"/>
                  </a:lnTo>
                  <a:lnTo>
                    <a:pt x="7864" y="1424623"/>
                  </a:lnTo>
                  <a:lnTo>
                    <a:pt x="13898" y="1471251"/>
                  </a:lnTo>
                  <a:lnTo>
                    <a:pt x="21587" y="1517340"/>
                  </a:lnTo>
                  <a:lnTo>
                    <a:pt x="30900" y="1562857"/>
                  </a:lnTo>
                  <a:lnTo>
                    <a:pt x="41805" y="1607773"/>
                  </a:lnTo>
                  <a:lnTo>
                    <a:pt x="54272" y="1652057"/>
                  </a:lnTo>
                  <a:lnTo>
                    <a:pt x="68270" y="1695676"/>
                  </a:lnTo>
                  <a:lnTo>
                    <a:pt x="83768" y="1738602"/>
                  </a:lnTo>
                  <a:lnTo>
                    <a:pt x="100734" y="1780801"/>
                  </a:lnTo>
                  <a:lnTo>
                    <a:pt x="119139" y="1822245"/>
                  </a:lnTo>
                  <a:lnTo>
                    <a:pt x="138950" y="1862900"/>
                  </a:lnTo>
                  <a:lnTo>
                    <a:pt x="160137" y="1902738"/>
                  </a:lnTo>
                  <a:lnTo>
                    <a:pt x="182668" y="1941726"/>
                  </a:lnTo>
                  <a:lnTo>
                    <a:pt x="206514" y="1979833"/>
                  </a:lnTo>
                  <a:lnTo>
                    <a:pt x="231642" y="2017030"/>
                  </a:lnTo>
                  <a:lnTo>
                    <a:pt x="258023" y="2053284"/>
                  </a:lnTo>
                  <a:lnTo>
                    <a:pt x="285624" y="2088564"/>
                  </a:lnTo>
                  <a:lnTo>
                    <a:pt x="314415" y="2122841"/>
                  </a:lnTo>
                  <a:lnTo>
                    <a:pt x="344365" y="2156082"/>
                  </a:lnTo>
                  <a:lnTo>
                    <a:pt x="375443" y="2188257"/>
                  </a:lnTo>
                  <a:lnTo>
                    <a:pt x="407618" y="2219335"/>
                  </a:lnTo>
                  <a:lnTo>
                    <a:pt x="440859" y="2249285"/>
                  </a:lnTo>
                  <a:lnTo>
                    <a:pt x="475135" y="2278076"/>
                  </a:lnTo>
                  <a:lnTo>
                    <a:pt x="510415" y="2305676"/>
                  </a:lnTo>
                  <a:lnTo>
                    <a:pt x="546668" y="2332056"/>
                  </a:lnTo>
                  <a:lnTo>
                    <a:pt x="583863" y="2357184"/>
                  </a:lnTo>
                  <a:lnTo>
                    <a:pt x="621969" y="2381028"/>
                  </a:lnTo>
                  <a:lnTo>
                    <a:pt x="660955" y="2403559"/>
                  </a:lnTo>
                  <a:lnTo>
                    <a:pt x="700790" y="2424745"/>
                  </a:lnTo>
                  <a:lnTo>
                    <a:pt x="741443" y="2444555"/>
                  </a:lnTo>
                  <a:lnTo>
                    <a:pt x="782883" y="2462958"/>
                  </a:lnTo>
                  <a:lnTo>
                    <a:pt x="825079" y="2479924"/>
                  </a:lnTo>
                  <a:lnTo>
                    <a:pt x="868001" y="2495420"/>
                  </a:lnTo>
                  <a:lnTo>
                    <a:pt x="911616" y="2509417"/>
                  </a:lnTo>
                  <a:lnTo>
                    <a:pt x="955895" y="2521883"/>
                  </a:lnTo>
                  <a:lnTo>
                    <a:pt x="1000806" y="2532788"/>
                  </a:lnTo>
                  <a:lnTo>
                    <a:pt x="1046318" y="2542099"/>
                  </a:lnTo>
                  <a:lnTo>
                    <a:pt x="1092400" y="2549788"/>
                  </a:lnTo>
                  <a:lnTo>
                    <a:pt x="1139021" y="2555821"/>
                  </a:lnTo>
                  <a:lnTo>
                    <a:pt x="1186151" y="2560169"/>
                  </a:lnTo>
                  <a:lnTo>
                    <a:pt x="1233758" y="2562801"/>
                  </a:lnTo>
                  <a:lnTo>
                    <a:pt x="1281810" y="2563685"/>
                  </a:lnTo>
                  <a:lnTo>
                    <a:pt x="1331311" y="2562734"/>
                  </a:lnTo>
                  <a:lnTo>
                    <a:pt x="1380470" y="2559898"/>
                  </a:lnTo>
                  <a:lnTo>
                    <a:pt x="1429245" y="2555206"/>
                  </a:lnTo>
                  <a:lnTo>
                    <a:pt x="1477590" y="2548685"/>
                  </a:lnTo>
                  <a:lnTo>
                    <a:pt x="1525464" y="2540363"/>
                  </a:lnTo>
                  <a:lnTo>
                    <a:pt x="1572822" y="2530267"/>
                  </a:lnTo>
                  <a:lnTo>
                    <a:pt x="1619622" y="2518425"/>
                  </a:lnTo>
                  <a:lnTo>
                    <a:pt x="1665818" y="2504865"/>
                  </a:lnTo>
                  <a:lnTo>
                    <a:pt x="1711369" y="2489613"/>
                  </a:lnTo>
                  <a:lnTo>
                    <a:pt x="1756231" y="2472699"/>
                  </a:lnTo>
                  <a:lnTo>
                    <a:pt x="1800359" y="2454149"/>
                  </a:lnTo>
                  <a:lnTo>
                    <a:pt x="1843711" y="2433991"/>
                  </a:lnTo>
                  <a:lnTo>
                    <a:pt x="1886243" y="2412252"/>
                  </a:lnTo>
                  <a:lnTo>
                    <a:pt x="1927912" y="2388961"/>
                  </a:lnTo>
                  <a:lnTo>
                    <a:pt x="1968674" y="2364144"/>
                  </a:lnTo>
                  <a:lnTo>
                    <a:pt x="2008486" y="2337830"/>
                  </a:lnTo>
                  <a:lnTo>
                    <a:pt x="2047303" y="2310046"/>
                  </a:lnTo>
                  <a:lnTo>
                    <a:pt x="2085083" y="2280820"/>
                  </a:lnTo>
                  <a:lnTo>
                    <a:pt x="2121783" y="2250179"/>
                  </a:lnTo>
                  <a:lnTo>
                    <a:pt x="2157358" y="2218151"/>
                  </a:lnTo>
                  <a:lnTo>
                    <a:pt x="2191765" y="2184763"/>
                  </a:lnTo>
                  <a:lnTo>
                    <a:pt x="2224961" y="2150044"/>
                  </a:lnTo>
                  <a:lnTo>
                    <a:pt x="2256902" y="2114020"/>
                  </a:lnTo>
                  <a:lnTo>
                    <a:pt x="2287545" y="2076720"/>
                  </a:lnTo>
                  <a:lnTo>
                    <a:pt x="2316846" y="2038171"/>
                  </a:lnTo>
                  <a:lnTo>
                    <a:pt x="2344761" y="1998400"/>
                  </a:lnTo>
                  <a:lnTo>
                    <a:pt x="2371248" y="1957436"/>
                  </a:lnTo>
                  <a:lnTo>
                    <a:pt x="2396263" y="1915306"/>
                  </a:lnTo>
                  <a:lnTo>
                    <a:pt x="2419762" y="1872036"/>
                  </a:lnTo>
                  <a:lnTo>
                    <a:pt x="2441702" y="1827656"/>
                  </a:lnTo>
                  <a:lnTo>
                    <a:pt x="1861820" y="1554733"/>
                  </a:lnTo>
                  <a:lnTo>
                    <a:pt x="1839858" y="1597267"/>
                  </a:lnTo>
                  <a:lnTo>
                    <a:pt x="1815198" y="1637473"/>
                  </a:lnTo>
                  <a:lnTo>
                    <a:pt x="1788004" y="1675294"/>
                  </a:lnTo>
                  <a:lnTo>
                    <a:pt x="1758440" y="1710670"/>
                  </a:lnTo>
                  <a:lnTo>
                    <a:pt x="1726672" y="1743542"/>
                  </a:lnTo>
                  <a:lnTo>
                    <a:pt x="1692864" y="1773851"/>
                  </a:lnTo>
                  <a:lnTo>
                    <a:pt x="1657181" y="1801537"/>
                  </a:lnTo>
                  <a:lnTo>
                    <a:pt x="1619788" y="1826541"/>
                  </a:lnTo>
                  <a:lnTo>
                    <a:pt x="1580850" y="1848804"/>
                  </a:lnTo>
                  <a:lnTo>
                    <a:pt x="1540531" y="1868267"/>
                  </a:lnTo>
                  <a:lnTo>
                    <a:pt x="1498996" y="1884870"/>
                  </a:lnTo>
                  <a:lnTo>
                    <a:pt x="1456411" y="1898554"/>
                  </a:lnTo>
                  <a:lnTo>
                    <a:pt x="1412939" y="1909260"/>
                  </a:lnTo>
                  <a:lnTo>
                    <a:pt x="1368746" y="1916929"/>
                  </a:lnTo>
                  <a:lnTo>
                    <a:pt x="1323997" y="1921500"/>
                  </a:lnTo>
                  <a:lnTo>
                    <a:pt x="1278856" y="1922916"/>
                  </a:lnTo>
                  <a:lnTo>
                    <a:pt x="1233488" y="1921117"/>
                  </a:lnTo>
                  <a:lnTo>
                    <a:pt x="1188058" y="1916043"/>
                  </a:lnTo>
                  <a:lnTo>
                    <a:pt x="1142731" y="1907636"/>
                  </a:lnTo>
                  <a:lnTo>
                    <a:pt x="1097672" y="1895836"/>
                  </a:lnTo>
                  <a:lnTo>
                    <a:pt x="1053044" y="1880583"/>
                  </a:lnTo>
                  <a:lnTo>
                    <a:pt x="1009014" y="1861820"/>
                  </a:lnTo>
                  <a:lnTo>
                    <a:pt x="966481" y="1839858"/>
                  </a:lnTo>
                  <a:lnTo>
                    <a:pt x="926272" y="1815195"/>
                  </a:lnTo>
                  <a:lnTo>
                    <a:pt x="888448" y="1787998"/>
                  </a:lnTo>
                  <a:lnTo>
                    <a:pt x="853067" y="1758430"/>
                  </a:lnTo>
                  <a:lnTo>
                    <a:pt x="820190" y="1726657"/>
                  </a:lnTo>
                  <a:lnTo>
                    <a:pt x="789876" y="1692844"/>
                  </a:lnTo>
                  <a:lnTo>
                    <a:pt x="762185" y="1657155"/>
                  </a:lnTo>
                  <a:lnTo>
                    <a:pt x="737175" y="1619756"/>
                  </a:lnTo>
                  <a:lnTo>
                    <a:pt x="714906" y="1580812"/>
                  </a:lnTo>
                  <a:lnTo>
                    <a:pt x="695438" y="1540488"/>
                  </a:lnTo>
                  <a:lnTo>
                    <a:pt x="678830" y="1498949"/>
                  </a:lnTo>
                  <a:lnTo>
                    <a:pt x="665142" y="1456359"/>
                  </a:lnTo>
                  <a:lnTo>
                    <a:pt x="654434" y="1412885"/>
                  </a:lnTo>
                  <a:lnTo>
                    <a:pt x="646763" y="1368690"/>
                  </a:lnTo>
                  <a:lnTo>
                    <a:pt x="642191" y="1323941"/>
                  </a:lnTo>
                  <a:lnTo>
                    <a:pt x="640777" y="1278801"/>
                  </a:lnTo>
                  <a:lnTo>
                    <a:pt x="642579" y="1233437"/>
                  </a:lnTo>
                  <a:lnTo>
                    <a:pt x="647658" y="1188012"/>
                  </a:lnTo>
                  <a:lnTo>
                    <a:pt x="656073" y="1142692"/>
                  </a:lnTo>
                  <a:lnTo>
                    <a:pt x="667884" y="1097643"/>
                  </a:lnTo>
                  <a:lnTo>
                    <a:pt x="683149" y="1053029"/>
                  </a:lnTo>
                  <a:lnTo>
                    <a:pt x="701928" y="1009014"/>
                  </a:lnTo>
                  <a:lnTo>
                    <a:pt x="724636" y="965184"/>
                  </a:lnTo>
                  <a:lnTo>
                    <a:pt x="750376" y="923631"/>
                  </a:lnTo>
                  <a:lnTo>
                    <a:pt x="778976" y="884467"/>
                  </a:lnTo>
                  <a:lnTo>
                    <a:pt x="810260" y="847801"/>
                  </a:lnTo>
                  <a:lnTo>
                    <a:pt x="844056" y="813745"/>
                  </a:lnTo>
                  <a:lnTo>
                    <a:pt x="880188" y="782408"/>
                  </a:lnTo>
                  <a:lnTo>
                    <a:pt x="918483" y="753901"/>
                  </a:lnTo>
                  <a:lnTo>
                    <a:pt x="958766" y="728334"/>
                  </a:lnTo>
                  <a:lnTo>
                    <a:pt x="1000864" y="705818"/>
                  </a:lnTo>
                  <a:lnTo>
                    <a:pt x="1044603" y="686463"/>
                  </a:lnTo>
                  <a:lnTo>
                    <a:pt x="1089808" y="670379"/>
                  </a:lnTo>
                  <a:lnTo>
                    <a:pt x="1136305" y="657678"/>
                  </a:lnTo>
                  <a:lnTo>
                    <a:pt x="1183921" y="648468"/>
                  </a:lnTo>
                  <a:lnTo>
                    <a:pt x="1232481" y="642862"/>
                  </a:lnTo>
                  <a:lnTo>
                    <a:pt x="1281810" y="640969"/>
                  </a:lnTo>
                  <a:lnTo>
                    <a:pt x="128181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26122" y="4084319"/>
              <a:ext cx="597407" cy="2834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34228" y="4071823"/>
              <a:ext cx="601472" cy="283768"/>
            </a:xfrm>
            <a:prstGeom prst="rect">
              <a:avLst/>
            </a:prstGeom>
          </p:spPr>
        </p:pic>
      </p:grpSp>
      <p:sp>
        <p:nvSpPr>
          <p:cNvPr id="46" name="object 46"/>
          <p:cNvSpPr/>
          <p:nvPr/>
        </p:nvSpPr>
        <p:spPr>
          <a:xfrm>
            <a:off x="8311895" y="448055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80170" y="4404359"/>
            <a:ext cx="253746" cy="25450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8311895" y="48021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0170" y="4726559"/>
            <a:ext cx="377190" cy="254507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18057" y="1009141"/>
            <a:ext cx="7632065" cy="340360"/>
            <a:chOff x="918057" y="1009141"/>
            <a:chExt cx="7632065" cy="340360"/>
          </a:xfrm>
        </p:grpSpPr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057" y="1009141"/>
              <a:ext cx="1222679" cy="3398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86991" y="1009141"/>
              <a:ext cx="892911" cy="33985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852293" y="1009141"/>
              <a:ext cx="1473834" cy="3398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92270" y="1009141"/>
              <a:ext cx="1822323" cy="33985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93308" y="1009141"/>
              <a:ext cx="1104252" cy="33985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59524" y="1009141"/>
              <a:ext cx="271272" cy="3398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95159" y="1009141"/>
              <a:ext cx="1554861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6752843"/>
            <a:ext cx="9153525" cy="105410"/>
            <a:chOff x="-4572" y="6752843"/>
            <a:chExt cx="9153525" cy="105410"/>
          </a:xfrm>
        </p:grpSpPr>
        <p:sp>
          <p:nvSpPr>
            <p:cNvPr id="4" name="object 4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9144000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9144000" y="960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0" y="96011"/>
                  </a:moveTo>
                  <a:lnTo>
                    <a:pt x="9144000" y="96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9143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43655" y="1729485"/>
            <a:ext cx="2853055" cy="340360"/>
            <a:chOff x="3343655" y="1729485"/>
            <a:chExt cx="2853055" cy="340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3655" y="1729485"/>
              <a:ext cx="520191" cy="3398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799" y="1729485"/>
              <a:ext cx="2462783" cy="339851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10679" y="3254755"/>
            <a:ext cx="2659380" cy="2622550"/>
            <a:chOff x="810679" y="3254755"/>
            <a:chExt cx="2659380" cy="2622550"/>
          </a:xfrm>
        </p:grpSpPr>
        <p:sp>
          <p:nvSpPr>
            <p:cNvPr id="11" name="object 11"/>
            <p:cNvSpPr/>
            <p:nvPr/>
          </p:nvSpPr>
          <p:spPr>
            <a:xfrm>
              <a:off x="2121661" y="3263899"/>
              <a:ext cx="1302385" cy="2562860"/>
            </a:xfrm>
            <a:custGeom>
              <a:avLst/>
              <a:gdLst/>
              <a:ahLst/>
              <a:cxnLst/>
              <a:rect l="l" t="t" r="r" b="b"/>
              <a:pathLst>
                <a:path w="1302385" h="2562860">
                  <a:moveTo>
                    <a:pt x="0" y="0"/>
                  </a:moveTo>
                  <a:lnTo>
                    <a:pt x="0" y="650875"/>
                  </a:lnTo>
                  <a:lnTo>
                    <a:pt x="48584" y="652660"/>
                  </a:lnTo>
                  <a:lnTo>
                    <a:pt x="96199" y="657933"/>
                  </a:lnTo>
                  <a:lnTo>
                    <a:pt x="142719" y="666567"/>
                  </a:lnTo>
                  <a:lnTo>
                    <a:pt x="188017" y="678437"/>
                  </a:lnTo>
                  <a:lnTo>
                    <a:pt x="231968" y="693417"/>
                  </a:lnTo>
                  <a:lnTo>
                    <a:pt x="274445" y="711381"/>
                  </a:lnTo>
                  <a:lnTo>
                    <a:pt x="315323" y="732202"/>
                  </a:lnTo>
                  <a:lnTo>
                    <a:pt x="354476" y="755755"/>
                  </a:lnTo>
                  <a:lnTo>
                    <a:pt x="391779" y="781915"/>
                  </a:lnTo>
                  <a:lnTo>
                    <a:pt x="427104" y="810555"/>
                  </a:lnTo>
                  <a:lnTo>
                    <a:pt x="460327" y="841549"/>
                  </a:lnTo>
                  <a:lnTo>
                    <a:pt x="491321" y="874772"/>
                  </a:lnTo>
                  <a:lnTo>
                    <a:pt x="519961" y="910097"/>
                  </a:lnTo>
                  <a:lnTo>
                    <a:pt x="546121" y="947400"/>
                  </a:lnTo>
                  <a:lnTo>
                    <a:pt x="569674" y="986553"/>
                  </a:lnTo>
                  <a:lnTo>
                    <a:pt x="590495" y="1027431"/>
                  </a:lnTo>
                  <a:lnTo>
                    <a:pt x="608459" y="1069908"/>
                  </a:lnTo>
                  <a:lnTo>
                    <a:pt x="623439" y="1113859"/>
                  </a:lnTo>
                  <a:lnTo>
                    <a:pt x="635309" y="1159157"/>
                  </a:lnTo>
                  <a:lnTo>
                    <a:pt x="643943" y="1205677"/>
                  </a:lnTo>
                  <a:lnTo>
                    <a:pt x="649216" y="1253292"/>
                  </a:lnTo>
                  <a:lnTo>
                    <a:pt x="651001" y="1301877"/>
                  </a:lnTo>
                  <a:lnTo>
                    <a:pt x="649157" y="1351012"/>
                  </a:lnTo>
                  <a:lnTo>
                    <a:pt x="643704" y="1399299"/>
                  </a:lnTo>
                  <a:lnTo>
                    <a:pt x="634758" y="1446585"/>
                  </a:lnTo>
                  <a:lnTo>
                    <a:pt x="622440" y="1492719"/>
                  </a:lnTo>
                  <a:lnTo>
                    <a:pt x="606866" y="1537548"/>
                  </a:lnTo>
                  <a:lnTo>
                    <a:pt x="588155" y="1580919"/>
                  </a:lnTo>
                  <a:lnTo>
                    <a:pt x="566425" y="1622681"/>
                  </a:lnTo>
                  <a:lnTo>
                    <a:pt x="541795" y="1662681"/>
                  </a:lnTo>
                  <a:lnTo>
                    <a:pt x="514381" y="1700768"/>
                  </a:lnTo>
                  <a:lnTo>
                    <a:pt x="484303" y="1736788"/>
                  </a:lnTo>
                  <a:lnTo>
                    <a:pt x="451678" y="1770590"/>
                  </a:lnTo>
                  <a:lnTo>
                    <a:pt x="416625" y="1802021"/>
                  </a:lnTo>
                  <a:lnTo>
                    <a:pt x="379262" y="1830930"/>
                  </a:lnTo>
                  <a:lnTo>
                    <a:pt x="339706" y="1857164"/>
                  </a:lnTo>
                  <a:lnTo>
                    <a:pt x="298077" y="1880570"/>
                  </a:lnTo>
                  <a:lnTo>
                    <a:pt x="254491" y="1900997"/>
                  </a:lnTo>
                  <a:lnTo>
                    <a:pt x="209068" y="1918293"/>
                  </a:lnTo>
                  <a:lnTo>
                    <a:pt x="161925" y="1932305"/>
                  </a:lnTo>
                  <a:lnTo>
                    <a:pt x="323850" y="2562809"/>
                  </a:lnTo>
                  <a:lnTo>
                    <a:pt x="369859" y="2550108"/>
                  </a:lnTo>
                  <a:lnTo>
                    <a:pt x="415027" y="2535871"/>
                  </a:lnTo>
                  <a:lnTo>
                    <a:pt x="459333" y="2520133"/>
                  </a:lnTo>
                  <a:lnTo>
                    <a:pt x="502755" y="2502930"/>
                  </a:lnTo>
                  <a:lnTo>
                    <a:pt x="545273" y="2484298"/>
                  </a:lnTo>
                  <a:lnTo>
                    <a:pt x="586864" y="2464272"/>
                  </a:lnTo>
                  <a:lnTo>
                    <a:pt x="627509" y="2442888"/>
                  </a:lnTo>
                  <a:lnTo>
                    <a:pt x="667186" y="2420183"/>
                  </a:lnTo>
                  <a:lnTo>
                    <a:pt x="705873" y="2396192"/>
                  </a:lnTo>
                  <a:lnTo>
                    <a:pt x="743549" y="2370950"/>
                  </a:lnTo>
                  <a:lnTo>
                    <a:pt x="780194" y="2344494"/>
                  </a:lnTo>
                  <a:lnTo>
                    <a:pt x="815786" y="2316860"/>
                  </a:lnTo>
                  <a:lnTo>
                    <a:pt x="850303" y="2288082"/>
                  </a:lnTo>
                  <a:lnTo>
                    <a:pt x="883726" y="2258198"/>
                  </a:lnTo>
                  <a:lnTo>
                    <a:pt x="916032" y="2227242"/>
                  </a:lnTo>
                  <a:lnTo>
                    <a:pt x="947200" y="2195251"/>
                  </a:lnTo>
                  <a:lnTo>
                    <a:pt x="977209" y="2162260"/>
                  </a:lnTo>
                  <a:lnTo>
                    <a:pt x="1006039" y="2128305"/>
                  </a:lnTo>
                  <a:lnTo>
                    <a:pt x="1033667" y="2093422"/>
                  </a:lnTo>
                  <a:lnTo>
                    <a:pt x="1060073" y="2057648"/>
                  </a:lnTo>
                  <a:lnTo>
                    <a:pt x="1085235" y="2021016"/>
                  </a:lnTo>
                  <a:lnTo>
                    <a:pt x="1109132" y="1983564"/>
                  </a:lnTo>
                  <a:lnTo>
                    <a:pt x="1131744" y="1945328"/>
                  </a:lnTo>
                  <a:lnTo>
                    <a:pt x="1153048" y="1906342"/>
                  </a:lnTo>
                  <a:lnTo>
                    <a:pt x="1173024" y="1866643"/>
                  </a:lnTo>
                  <a:lnTo>
                    <a:pt x="1191651" y="1826267"/>
                  </a:lnTo>
                  <a:lnTo>
                    <a:pt x="1208906" y="1785249"/>
                  </a:lnTo>
                  <a:lnTo>
                    <a:pt x="1224770" y="1743625"/>
                  </a:lnTo>
                  <a:lnTo>
                    <a:pt x="1239221" y="1701431"/>
                  </a:lnTo>
                  <a:lnTo>
                    <a:pt x="1252238" y="1658703"/>
                  </a:lnTo>
                  <a:lnTo>
                    <a:pt x="1263800" y="1615477"/>
                  </a:lnTo>
                  <a:lnTo>
                    <a:pt x="1273885" y="1571788"/>
                  </a:lnTo>
                  <a:lnTo>
                    <a:pt x="1282472" y="1527672"/>
                  </a:lnTo>
                  <a:lnTo>
                    <a:pt x="1289540" y="1483166"/>
                  </a:lnTo>
                  <a:lnTo>
                    <a:pt x="1295068" y="1438304"/>
                  </a:lnTo>
                  <a:lnTo>
                    <a:pt x="1299035" y="1393122"/>
                  </a:lnTo>
                  <a:lnTo>
                    <a:pt x="1301419" y="1347658"/>
                  </a:lnTo>
                  <a:lnTo>
                    <a:pt x="1302200" y="1301945"/>
                  </a:lnTo>
                  <a:lnTo>
                    <a:pt x="1301355" y="1256020"/>
                  </a:lnTo>
                  <a:lnTo>
                    <a:pt x="1298865" y="1209920"/>
                  </a:lnTo>
                  <a:lnTo>
                    <a:pt x="1294708" y="1163679"/>
                  </a:lnTo>
                  <a:lnTo>
                    <a:pt x="1288862" y="1117333"/>
                  </a:lnTo>
                  <a:lnTo>
                    <a:pt x="1281307" y="1070918"/>
                  </a:lnTo>
                  <a:lnTo>
                    <a:pt x="1272021" y="1024471"/>
                  </a:lnTo>
                  <a:lnTo>
                    <a:pt x="1260983" y="978026"/>
                  </a:lnTo>
                  <a:lnTo>
                    <a:pt x="1247821" y="930468"/>
                  </a:lnTo>
                  <a:lnTo>
                    <a:pt x="1232979" y="883741"/>
                  </a:lnTo>
                  <a:lnTo>
                    <a:pt x="1216495" y="837875"/>
                  </a:lnTo>
                  <a:lnTo>
                    <a:pt x="1198406" y="792898"/>
                  </a:lnTo>
                  <a:lnTo>
                    <a:pt x="1178750" y="748840"/>
                  </a:lnTo>
                  <a:lnTo>
                    <a:pt x="1157566" y="705731"/>
                  </a:lnTo>
                  <a:lnTo>
                    <a:pt x="1134892" y="663601"/>
                  </a:lnTo>
                  <a:lnTo>
                    <a:pt x="1110765" y="622479"/>
                  </a:lnTo>
                  <a:lnTo>
                    <a:pt x="1085224" y="582394"/>
                  </a:lnTo>
                  <a:lnTo>
                    <a:pt x="1058307" y="543376"/>
                  </a:lnTo>
                  <a:lnTo>
                    <a:pt x="1030052" y="505454"/>
                  </a:lnTo>
                  <a:lnTo>
                    <a:pt x="1000496" y="468658"/>
                  </a:lnTo>
                  <a:lnTo>
                    <a:pt x="969678" y="433017"/>
                  </a:lnTo>
                  <a:lnTo>
                    <a:pt x="937636" y="398561"/>
                  </a:lnTo>
                  <a:lnTo>
                    <a:pt x="904408" y="365320"/>
                  </a:lnTo>
                  <a:lnTo>
                    <a:pt x="870032" y="333322"/>
                  </a:lnTo>
                  <a:lnTo>
                    <a:pt x="834546" y="302598"/>
                  </a:lnTo>
                  <a:lnTo>
                    <a:pt x="797988" y="273177"/>
                  </a:lnTo>
                  <a:lnTo>
                    <a:pt x="760396" y="245087"/>
                  </a:lnTo>
                  <a:lnTo>
                    <a:pt x="721808" y="218360"/>
                  </a:lnTo>
                  <a:lnTo>
                    <a:pt x="682263" y="193024"/>
                  </a:lnTo>
                  <a:lnTo>
                    <a:pt x="641797" y="169109"/>
                  </a:lnTo>
                  <a:lnTo>
                    <a:pt x="600450" y="146644"/>
                  </a:lnTo>
                  <a:lnTo>
                    <a:pt x="558259" y="125659"/>
                  </a:lnTo>
                  <a:lnTo>
                    <a:pt x="515262" y="106183"/>
                  </a:lnTo>
                  <a:lnTo>
                    <a:pt x="471497" y="88246"/>
                  </a:lnTo>
                  <a:lnTo>
                    <a:pt x="427003" y="71878"/>
                  </a:lnTo>
                  <a:lnTo>
                    <a:pt x="381818" y="57107"/>
                  </a:lnTo>
                  <a:lnTo>
                    <a:pt x="335978" y="43963"/>
                  </a:lnTo>
                  <a:lnTo>
                    <a:pt x="289524" y="32476"/>
                  </a:lnTo>
                  <a:lnTo>
                    <a:pt x="242491" y="22676"/>
                  </a:lnTo>
                  <a:lnTo>
                    <a:pt x="194920" y="14591"/>
                  </a:lnTo>
                  <a:lnTo>
                    <a:pt x="146847" y="8251"/>
                  </a:lnTo>
                  <a:lnTo>
                    <a:pt x="98310" y="3687"/>
                  </a:lnTo>
                  <a:lnTo>
                    <a:pt x="49349" y="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9823" y="3263899"/>
              <a:ext cx="1626235" cy="2604135"/>
            </a:xfrm>
            <a:custGeom>
              <a:avLst/>
              <a:gdLst/>
              <a:ahLst/>
              <a:cxnLst/>
              <a:rect l="l" t="t" r="r" b="b"/>
              <a:pathLst>
                <a:path w="1626235" h="2604135">
                  <a:moveTo>
                    <a:pt x="1301838" y="0"/>
                  </a:moveTo>
                  <a:lnTo>
                    <a:pt x="1254115" y="858"/>
                  </a:lnTo>
                  <a:lnTo>
                    <a:pt x="1206824" y="3414"/>
                  </a:lnTo>
                  <a:lnTo>
                    <a:pt x="1159995" y="7638"/>
                  </a:lnTo>
                  <a:lnTo>
                    <a:pt x="1113658" y="13500"/>
                  </a:lnTo>
                  <a:lnTo>
                    <a:pt x="1067841" y="20972"/>
                  </a:lnTo>
                  <a:lnTo>
                    <a:pt x="1022575" y="30024"/>
                  </a:lnTo>
                  <a:lnTo>
                    <a:pt x="977888" y="40626"/>
                  </a:lnTo>
                  <a:lnTo>
                    <a:pt x="933811" y="52749"/>
                  </a:lnTo>
                  <a:lnTo>
                    <a:pt x="890372" y="66364"/>
                  </a:lnTo>
                  <a:lnTo>
                    <a:pt x="847600" y="81440"/>
                  </a:lnTo>
                  <a:lnTo>
                    <a:pt x="805526" y="97950"/>
                  </a:lnTo>
                  <a:lnTo>
                    <a:pt x="764179" y="115863"/>
                  </a:lnTo>
                  <a:lnTo>
                    <a:pt x="723588" y="135150"/>
                  </a:lnTo>
                  <a:lnTo>
                    <a:pt x="683783" y="155782"/>
                  </a:lnTo>
                  <a:lnTo>
                    <a:pt x="644793" y="177729"/>
                  </a:lnTo>
                  <a:lnTo>
                    <a:pt x="606647" y="200962"/>
                  </a:lnTo>
                  <a:lnTo>
                    <a:pt x="569375" y="225451"/>
                  </a:lnTo>
                  <a:lnTo>
                    <a:pt x="533006" y="251167"/>
                  </a:lnTo>
                  <a:lnTo>
                    <a:pt x="497570" y="278081"/>
                  </a:lnTo>
                  <a:lnTo>
                    <a:pt x="463096" y="306163"/>
                  </a:lnTo>
                  <a:lnTo>
                    <a:pt x="429614" y="335383"/>
                  </a:lnTo>
                  <a:lnTo>
                    <a:pt x="397152" y="365713"/>
                  </a:lnTo>
                  <a:lnTo>
                    <a:pt x="365741" y="397123"/>
                  </a:lnTo>
                  <a:lnTo>
                    <a:pt x="335410" y="429584"/>
                  </a:lnTo>
                  <a:lnTo>
                    <a:pt x="306188" y="463066"/>
                  </a:lnTo>
                  <a:lnTo>
                    <a:pt x="278105" y="497540"/>
                  </a:lnTo>
                  <a:lnTo>
                    <a:pt x="251190" y="532976"/>
                  </a:lnTo>
                  <a:lnTo>
                    <a:pt x="225472" y="569345"/>
                  </a:lnTo>
                  <a:lnTo>
                    <a:pt x="200982" y="606618"/>
                  </a:lnTo>
                  <a:lnTo>
                    <a:pt x="177747" y="644764"/>
                  </a:lnTo>
                  <a:lnTo>
                    <a:pt x="155799" y="683756"/>
                  </a:lnTo>
                  <a:lnTo>
                    <a:pt x="135165" y="723563"/>
                  </a:lnTo>
                  <a:lnTo>
                    <a:pt x="115876" y="764156"/>
                  </a:lnTo>
                  <a:lnTo>
                    <a:pt x="97962" y="805506"/>
                  </a:lnTo>
                  <a:lnTo>
                    <a:pt x="81450" y="847582"/>
                  </a:lnTo>
                  <a:lnTo>
                    <a:pt x="66372" y="890357"/>
                  </a:lnTo>
                  <a:lnTo>
                    <a:pt x="52756" y="933800"/>
                  </a:lnTo>
                  <a:lnTo>
                    <a:pt x="40631" y="977882"/>
                  </a:lnTo>
                  <a:lnTo>
                    <a:pt x="30028" y="1022573"/>
                  </a:lnTo>
                  <a:lnTo>
                    <a:pt x="20975" y="1067845"/>
                  </a:lnTo>
                  <a:lnTo>
                    <a:pt x="13502" y="1113667"/>
                  </a:lnTo>
                  <a:lnTo>
                    <a:pt x="7639" y="1160011"/>
                  </a:lnTo>
                  <a:lnTo>
                    <a:pt x="3414" y="1206847"/>
                  </a:lnTo>
                  <a:lnTo>
                    <a:pt x="858" y="1254145"/>
                  </a:lnTo>
                  <a:lnTo>
                    <a:pt x="0" y="1301877"/>
                  </a:lnTo>
                  <a:lnTo>
                    <a:pt x="858" y="1349600"/>
                  </a:lnTo>
                  <a:lnTo>
                    <a:pt x="3414" y="1396891"/>
                  </a:lnTo>
                  <a:lnTo>
                    <a:pt x="7639" y="1443719"/>
                  </a:lnTo>
                  <a:lnTo>
                    <a:pt x="13502" y="1490057"/>
                  </a:lnTo>
                  <a:lnTo>
                    <a:pt x="20975" y="1535873"/>
                  </a:lnTo>
                  <a:lnTo>
                    <a:pt x="30028" y="1581140"/>
                  </a:lnTo>
                  <a:lnTo>
                    <a:pt x="40631" y="1625827"/>
                  </a:lnTo>
                  <a:lnTo>
                    <a:pt x="52756" y="1669904"/>
                  </a:lnTo>
                  <a:lnTo>
                    <a:pt x="66372" y="1713343"/>
                  </a:lnTo>
                  <a:lnTo>
                    <a:pt x="81450" y="1756115"/>
                  </a:lnTo>
                  <a:lnTo>
                    <a:pt x="97962" y="1798189"/>
                  </a:lnTo>
                  <a:lnTo>
                    <a:pt x="115876" y="1839536"/>
                  </a:lnTo>
                  <a:lnTo>
                    <a:pt x="135165" y="1880127"/>
                  </a:lnTo>
                  <a:lnTo>
                    <a:pt x="155799" y="1919932"/>
                  </a:lnTo>
                  <a:lnTo>
                    <a:pt x="177747" y="1958922"/>
                  </a:lnTo>
                  <a:lnTo>
                    <a:pt x="200982" y="1997068"/>
                  </a:lnTo>
                  <a:lnTo>
                    <a:pt x="225472" y="2034340"/>
                  </a:lnTo>
                  <a:lnTo>
                    <a:pt x="251190" y="2070709"/>
                  </a:lnTo>
                  <a:lnTo>
                    <a:pt x="278105" y="2106145"/>
                  </a:lnTo>
                  <a:lnTo>
                    <a:pt x="306188" y="2140619"/>
                  </a:lnTo>
                  <a:lnTo>
                    <a:pt x="335410" y="2174101"/>
                  </a:lnTo>
                  <a:lnTo>
                    <a:pt x="365741" y="2206562"/>
                  </a:lnTo>
                  <a:lnTo>
                    <a:pt x="397152" y="2237973"/>
                  </a:lnTo>
                  <a:lnTo>
                    <a:pt x="429614" y="2268305"/>
                  </a:lnTo>
                  <a:lnTo>
                    <a:pt x="463096" y="2297526"/>
                  </a:lnTo>
                  <a:lnTo>
                    <a:pt x="497570" y="2325610"/>
                  </a:lnTo>
                  <a:lnTo>
                    <a:pt x="533006" y="2352525"/>
                  </a:lnTo>
                  <a:lnTo>
                    <a:pt x="569375" y="2378242"/>
                  </a:lnTo>
                  <a:lnTo>
                    <a:pt x="606647" y="2402733"/>
                  </a:lnTo>
                  <a:lnTo>
                    <a:pt x="644793" y="2425968"/>
                  </a:lnTo>
                  <a:lnTo>
                    <a:pt x="683783" y="2447916"/>
                  </a:lnTo>
                  <a:lnTo>
                    <a:pt x="723588" y="2468550"/>
                  </a:lnTo>
                  <a:lnTo>
                    <a:pt x="764179" y="2487838"/>
                  </a:lnTo>
                  <a:lnTo>
                    <a:pt x="805526" y="2505753"/>
                  </a:lnTo>
                  <a:lnTo>
                    <a:pt x="847600" y="2522265"/>
                  </a:lnTo>
                  <a:lnTo>
                    <a:pt x="890372" y="2537343"/>
                  </a:lnTo>
                  <a:lnTo>
                    <a:pt x="933811" y="2550959"/>
                  </a:lnTo>
                  <a:lnTo>
                    <a:pt x="977888" y="2563084"/>
                  </a:lnTo>
                  <a:lnTo>
                    <a:pt x="1022575" y="2573687"/>
                  </a:lnTo>
                  <a:lnTo>
                    <a:pt x="1067841" y="2582740"/>
                  </a:lnTo>
                  <a:lnTo>
                    <a:pt x="1113658" y="2590213"/>
                  </a:lnTo>
                  <a:lnTo>
                    <a:pt x="1159995" y="2596076"/>
                  </a:lnTo>
                  <a:lnTo>
                    <a:pt x="1206824" y="2600300"/>
                  </a:lnTo>
                  <a:lnTo>
                    <a:pt x="1254115" y="2602857"/>
                  </a:lnTo>
                  <a:lnTo>
                    <a:pt x="1301838" y="2603715"/>
                  </a:lnTo>
                  <a:lnTo>
                    <a:pt x="1356404" y="2602572"/>
                  </a:lnTo>
                  <a:lnTo>
                    <a:pt x="1410833" y="2599147"/>
                  </a:lnTo>
                  <a:lnTo>
                    <a:pt x="1465049" y="2593449"/>
                  </a:lnTo>
                  <a:lnTo>
                    <a:pt x="1518980" y="2585488"/>
                  </a:lnTo>
                  <a:lnTo>
                    <a:pt x="1572551" y="2575271"/>
                  </a:lnTo>
                  <a:lnTo>
                    <a:pt x="1625688" y="2562809"/>
                  </a:lnTo>
                  <a:lnTo>
                    <a:pt x="1463763" y="1932305"/>
                  </a:lnTo>
                  <a:lnTo>
                    <a:pt x="1416262" y="1942657"/>
                  </a:lnTo>
                  <a:lnTo>
                    <a:pt x="1368834" y="1949391"/>
                  </a:lnTo>
                  <a:lnTo>
                    <a:pt x="1321632" y="1952597"/>
                  </a:lnTo>
                  <a:lnTo>
                    <a:pt x="1274809" y="1952365"/>
                  </a:lnTo>
                  <a:lnTo>
                    <a:pt x="1228518" y="1948786"/>
                  </a:lnTo>
                  <a:lnTo>
                    <a:pt x="1182913" y="1941952"/>
                  </a:lnTo>
                  <a:lnTo>
                    <a:pt x="1138146" y="1931951"/>
                  </a:lnTo>
                  <a:lnTo>
                    <a:pt x="1094371" y="1918876"/>
                  </a:lnTo>
                  <a:lnTo>
                    <a:pt x="1051740" y="1902816"/>
                  </a:lnTo>
                  <a:lnTo>
                    <a:pt x="1010408" y="1883862"/>
                  </a:lnTo>
                  <a:lnTo>
                    <a:pt x="970527" y="1862105"/>
                  </a:lnTo>
                  <a:lnTo>
                    <a:pt x="932250" y="1837636"/>
                  </a:lnTo>
                  <a:lnTo>
                    <a:pt x="895731" y="1810544"/>
                  </a:lnTo>
                  <a:lnTo>
                    <a:pt x="861122" y="1780921"/>
                  </a:lnTo>
                  <a:lnTo>
                    <a:pt x="828577" y="1748857"/>
                  </a:lnTo>
                  <a:lnTo>
                    <a:pt x="798249" y="1714442"/>
                  </a:lnTo>
                  <a:lnTo>
                    <a:pt x="770291" y="1677768"/>
                  </a:lnTo>
                  <a:lnTo>
                    <a:pt x="744856" y="1638925"/>
                  </a:lnTo>
                  <a:lnTo>
                    <a:pt x="722097" y="1598004"/>
                  </a:lnTo>
                  <a:lnTo>
                    <a:pt x="702168" y="1555094"/>
                  </a:lnTo>
                  <a:lnTo>
                    <a:pt x="685221" y="1510288"/>
                  </a:lnTo>
                  <a:lnTo>
                    <a:pt x="671410" y="1463675"/>
                  </a:lnTo>
                  <a:lnTo>
                    <a:pt x="661058" y="1416189"/>
                  </a:lnTo>
                  <a:lnTo>
                    <a:pt x="654324" y="1368774"/>
                  </a:lnTo>
                  <a:lnTo>
                    <a:pt x="651118" y="1321582"/>
                  </a:lnTo>
                  <a:lnTo>
                    <a:pt x="651350" y="1274766"/>
                  </a:lnTo>
                  <a:lnTo>
                    <a:pt x="654928" y="1228481"/>
                  </a:lnTo>
                  <a:lnTo>
                    <a:pt x="661763" y="1182879"/>
                  </a:lnTo>
                  <a:lnTo>
                    <a:pt x="671764" y="1138113"/>
                  </a:lnTo>
                  <a:lnTo>
                    <a:pt x="684839" y="1094338"/>
                  </a:lnTo>
                  <a:lnTo>
                    <a:pt x="700899" y="1051706"/>
                  </a:lnTo>
                  <a:lnTo>
                    <a:pt x="719853" y="1010371"/>
                  </a:lnTo>
                  <a:lnTo>
                    <a:pt x="741610" y="970486"/>
                  </a:lnTo>
                  <a:lnTo>
                    <a:pt x="766079" y="932204"/>
                  </a:lnTo>
                  <a:lnTo>
                    <a:pt x="793171" y="895680"/>
                  </a:lnTo>
                  <a:lnTo>
                    <a:pt x="822794" y="861065"/>
                  </a:lnTo>
                  <a:lnTo>
                    <a:pt x="854858" y="828515"/>
                  </a:lnTo>
                  <a:lnTo>
                    <a:pt x="889273" y="798181"/>
                  </a:lnTo>
                  <a:lnTo>
                    <a:pt x="925947" y="770217"/>
                  </a:lnTo>
                  <a:lnTo>
                    <a:pt x="964790" y="744777"/>
                  </a:lnTo>
                  <a:lnTo>
                    <a:pt x="1005711" y="722014"/>
                  </a:lnTo>
                  <a:lnTo>
                    <a:pt x="1048620" y="702082"/>
                  </a:lnTo>
                  <a:lnTo>
                    <a:pt x="1093427" y="685133"/>
                  </a:lnTo>
                  <a:lnTo>
                    <a:pt x="1140040" y="671322"/>
                  </a:lnTo>
                  <a:lnTo>
                    <a:pt x="1179930" y="662394"/>
                  </a:lnTo>
                  <a:lnTo>
                    <a:pt x="1220273" y="656002"/>
                  </a:lnTo>
                  <a:lnTo>
                    <a:pt x="1260948" y="652158"/>
                  </a:lnTo>
                  <a:lnTo>
                    <a:pt x="1301838" y="650875"/>
                  </a:lnTo>
                  <a:lnTo>
                    <a:pt x="130183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823" y="3263899"/>
              <a:ext cx="1626235" cy="2604135"/>
            </a:xfrm>
            <a:custGeom>
              <a:avLst/>
              <a:gdLst/>
              <a:ahLst/>
              <a:cxnLst/>
              <a:rect l="l" t="t" r="r" b="b"/>
              <a:pathLst>
                <a:path w="1626235" h="2604135">
                  <a:moveTo>
                    <a:pt x="1301838" y="0"/>
                  </a:moveTo>
                  <a:lnTo>
                    <a:pt x="1254115" y="858"/>
                  </a:lnTo>
                  <a:lnTo>
                    <a:pt x="1206824" y="3414"/>
                  </a:lnTo>
                  <a:lnTo>
                    <a:pt x="1159995" y="7638"/>
                  </a:lnTo>
                  <a:lnTo>
                    <a:pt x="1113658" y="13500"/>
                  </a:lnTo>
                  <a:lnTo>
                    <a:pt x="1067841" y="20972"/>
                  </a:lnTo>
                  <a:lnTo>
                    <a:pt x="1022575" y="30024"/>
                  </a:lnTo>
                  <a:lnTo>
                    <a:pt x="977888" y="40626"/>
                  </a:lnTo>
                  <a:lnTo>
                    <a:pt x="933811" y="52749"/>
                  </a:lnTo>
                  <a:lnTo>
                    <a:pt x="890372" y="66364"/>
                  </a:lnTo>
                  <a:lnTo>
                    <a:pt x="847600" y="81440"/>
                  </a:lnTo>
                  <a:lnTo>
                    <a:pt x="805526" y="97950"/>
                  </a:lnTo>
                  <a:lnTo>
                    <a:pt x="764179" y="115863"/>
                  </a:lnTo>
                  <a:lnTo>
                    <a:pt x="723588" y="135150"/>
                  </a:lnTo>
                  <a:lnTo>
                    <a:pt x="683783" y="155782"/>
                  </a:lnTo>
                  <a:lnTo>
                    <a:pt x="644793" y="177729"/>
                  </a:lnTo>
                  <a:lnTo>
                    <a:pt x="606647" y="200962"/>
                  </a:lnTo>
                  <a:lnTo>
                    <a:pt x="569375" y="225451"/>
                  </a:lnTo>
                  <a:lnTo>
                    <a:pt x="533006" y="251167"/>
                  </a:lnTo>
                  <a:lnTo>
                    <a:pt x="497570" y="278081"/>
                  </a:lnTo>
                  <a:lnTo>
                    <a:pt x="463096" y="306163"/>
                  </a:lnTo>
                  <a:lnTo>
                    <a:pt x="429614" y="335383"/>
                  </a:lnTo>
                  <a:lnTo>
                    <a:pt x="397152" y="365713"/>
                  </a:lnTo>
                  <a:lnTo>
                    <a:pt x="365741" y="397123"/>
                  </a:lnTo>
                  <a:lnTo>
                    <a:pt x="335410" y="429584"/>
                  </a:lnTo>
                  <a:lnTo>
                    <a:pt x="306188" y="463066"/>
                  </a:lnTo>
                  <a:lnTo>
                    <a:pt x="278105" y="497540"/>
                  </a:lnTo>
                  <a:lnTo>
                    <a:pt x="251190" y="532976"/>
                  </a:lnTo>
                  <a:lnTo>
                    <a:pt x="225472" y="569345"/>
                  </a:lnTo>
                  <a:lnTo>
                    <a:pt x="200982" y="606618"/>
                  </a:lnTo>
                  <a:lnTo>
                    <a:pt x="177747" y="644764"/>
                  </a:lnTo>
                  <a:lnTo>
                    <a:pt x="155799" y="683756"/>
                  </a:lnTo>
                  <a:lnTo>
                    <a:pt x="135165" y="723563"/>
                  </a:lnTo>
                  <a:lnTo>
                    <a:pt x="115876" y="764156"/>
                  </a:lnTo>
                  <a:lnTo>
                    <a:pt x="97962" y="805506"/>
                  </a:lnTo>
                  <a:lnTo>
                    <a:pt x="81450" y="847582"/>
                  </a:lnTo>
                  <a:lnTo>
                    <a:pt x="66372" y="890357"/>
                  </a:lnTo>
                  <a:lnTo>
                    <a:pt x="52756" y="933800"/>
                  </a:lnTo>
                  <a:lnTo>
                    <a:pt x="40631" y="977882"/>
                  </a:lnTo>
                  <a:lnTo>
                    <a:pt x="30028" y="1022573"/>
                  </a:lnTo>
                  <a:lnTo>
                    <a:pt x="20975" y="1067845"/>
                  </a:lnTo>
                  <a:lnTo>
                    <a:pt x="13502" y="1113667"/>
                  </a:lnTo>
                  <a:lnTo>
                    <a:pt x="7639" y="1160011"/>
                  </a:lnTo>
                  <a:lnTo>
                    <a:pt x="3414" y="1206847"/>
                  </a:lnTo>
                  <a:lnTo>
                    <a:pt x="858" y="1254145"/>
                  </a:lnTo>
                  <a:lnTo>
                    <a:pt x="0" y="1301877"/>
                  </a:lnTo>
                  <a:lnTo>
                    <a:pt x="858" y="1349600"/>
                  </a:lnTo>
                  <a:lnTo>
                    <a:pt x="3414" y="1396891"/>
                  </a:lnTo>
                  <a:lnTo>
                    <a:pt x="7639" y="1443719"/>
                  </a:lnTo>
                  <a:lnTo>
                    <a:pt x="13502" y="1490057"/>
                  </a:lnTo>
                  <a:lnTo>
                    <a:pt x="20975" y="1535873"/>
                  </a:lnTo>
                  <a:lnTo>
                    <a:pt x="30028" y="1581140"/>
                  </a:lnTo>
                  <a:lnTo>
                    <a:pt x="40631" y="1625827"/>
                  </a:lnTo>
                  <a:lnTo>
                    <a:pt x="52756" y="1669904"/>
                  </a:lnTo>
                  <a:lnTo>
                    <a:pt x="66372" y="1713343"/>
                  </a:lnTo>
                  <a:lnTo>
                    <a:pt x="81450" y="1756115"/>
                  </a:lnTo>
                  <a:lnTo>
                    <a:pt x="97962" y="1798189"/>
                  </a:lnTo>
                  <a:lnTo>
                    <a:pt x="115876" y="1839536"/>
                  </a:lnTo>
                  <a:lnTo>
                    <a:pt x="135165" y="1880127"/>
                  </a:lnTo>
                  <a:lnTo>
                    <a:pt x="155799" y="1919932"/>
                  </a:lnTo>
                  <a:lnTo>
                    <a:pt x="177747" y="1958922"/>
                  </a:lnTo>
                  <a:lnTo>
                    <a:pt x="200982" y="1997068"/>
                  </a:lnTo>
                  <a:lnTo>
                    <a:pt x="225472" y="2034340"/>
                  </a:lnTo>
                  <a:lnTo>
                    <a:pt x="251190" y="2070709"/>
                  </a:lnTo>
                  <a:lnTo>
                    <a:pt x="278105" y="2106145"/>
                  </a:lnTo>
                  <a:lnTo>
                    <a:pt x="306188" y="2140619"/>
                  </a:lnTo>
                  <a:lnTo>
                    <a:pt x="335410" y="2174101"/>
                  </a:lnTo>
                  <a:lnTo>
                    <a:pt x="365741" y="2206562"/>
                  </a:lnTo>
                  <a:lnTo>
                    <a:pt x="397152" y="2237973"/>
                  </a:lnTo>
                  <a:lnTo>
                    <a:pt x="429614" y="2268305"/>
                  </a:lnTo>
                  <a:lnTo>
                    <a:pt x="463096" y="2297526"/>
                  </a:lnTo>
                  <a:lnTo>
                    <a:pt x="497570" y="2325610"/>
                  </a:lnTo>
                  <a:lnTo>
                    <a:pt x="533006" y="2352525"/>
                  </a:lnTo>
                  <a:lnTo>
                    <a:pt x="569375" y="2378242"/>
                  </a:lnTo>
                  <a:lnTo>
                    <a:pt x="606647" y="2402733"/>
                  </a:lnTo>
                  <a:lnTo>
                    <a:pt x="644793" y="2425968"/>
                  </a:lnTo>
                  <a:lnTo>
                    <a:pt x="683783" y="2447916"/>
                  </a:lnTo>
                  <a:lnTo>
                    <a:pt x="723588" y="2468550"/>
                  </a:lnTo>
                  <a:lnTo>
                    <a:pt x="764179" y="2487838"/>
                  </a:lnTo>
                  <a:lnTo>
                    <a:pt x="805526" y="2505753"/>
                  </a:lnTo>
                  <a:lnTo>
                    <a:pt x="847600" y="2522265"/>
                  </a:lnTo>
                  <a:lnTo>
                    <a:pt x="890372" y="2537343"/>
                  </a:lnTo>
                  <a:lnTo>
                    <a:pt x="933811" y="2550959"/>
                  </a:lnTo>
                  <a:lnTo>
                    <a:pt x="977888" y="2563084"/>
                  </a:lnTo>
                  <a:lnTo>
                    <a:pt x="1022575" y="2573687"/>
                  </a:lnTo>
                  <a:lnTo>
                    <a:pt x="1067841" y="2582740"/>
                  </a:lnTo>
                  <a:lnTo>
                    <a:pt x="1113658" y="2590213"/>
                  </a:lnTo>
                  <a:lnTo>
                    <a:pt x="1159995" y="2596076"/>
                  </a:lnTo>
                  <a:lnTo>
                    <a:pt x="1206824" y="2600300"/>
                  </a:lnTo>
                  <a:lnTo>
                    <a:pt x="1254115" y="2602857"/>
                  </a:lnTo>
                  <a:lnTo>
                    <a:pt x="1301838" y="2603715"/>
                  </a:lnTo>
                  <a:lnTo>
                    <a:pt x="1356404" y="2602572"/>
                  </a:lnTo>
                  <a:lnTo>
                    <a:pt x="1410833" y="2599147"/>
                  </a:lnTo>
                  <a:lnTo>
                    <a:pt x="1465049" y="2593449"/>
                  </a:lnTo>
                  <a:lnTo>
                    <a:pt x="1518980" y="2585488"/>
                  </a:lnTo>
                  <a:lnTo>
                    <a:pt x="1572551" y="2575271"/>
                  </a:lnTo>
                  <a:lnTo>
                    <a:pt x="1625688" y="2562809"/>
                  </a:lnTo>
                  <a:lnTo>
                    <a:pt x="1463763" y="1932305"/>
                  </a:lnTo>
                  <a:lnTo>
                    <a:pt x="1416262" y="1942657"/>
                  </a:lnTo>
                  <a:lnTo>
                    <a:pt x="1368834" y="1949391"/>
                  </a:lnTo>
                  <a:lnTo>
                    <a:pt x="1321632" y="1952597"/>
                  </a:lnTo>
                  <a:lnTo>
                    <a:pt x="1274809" y="1952365"/>
                  </a:lnTo>
                  <a:lnTo>
                    <a:pt x="1228518" y="1948786"/>
                  </a:lnTo>
                  <a:lnTo>
                    <a:pt x="1182913" y="1941952"/>
                  </a:lnTo>
                  <a:lnTo>
                    <a:pt x="1138146" y="1931951"/>
                  </a:lnTo>
                  <a:lnTo>
                    <a:pt x="1094371" y="1918876"/>
                  </a:lnTo>
                  <a:lnTo>
                    <a:pt x="1051740" y="1902816"/>
                  </a:lnTo>
                  <a:lnTo>
                    <a:pt x="1010408" y="1883862"/>
                  </a:lnTo>
                  <a:lnTo>
                    <a:pt x="970527" y="1862105"/>
                  </a:lnTo>
                  <a:lnTo>
                    <a:pt x="932250" y="1837636"/>
                  </a:lnTo>
                  <a:lnTo>
                    <a:pt x="895731" y="1810544"/>
                  </a:lnTo>
                  <a:lnTo>
                    <a:pt x="861122" y="1780921"/>
                  </a:lnTo>
                  <a:lnTo>
                    <a:pt x="828577" y="1748857"/>
                  </a:lnTo>
                  <a:lnTo>
                    <a:pt x="798249" y="1714442"/>
                  </a:lnTo>
                  <a:lnTo>
                    <a:pt x="770291" y="1677768"/>
                  </a:lnTo>
                  <a:lnTo>
                    <a:pt x="744856" y="1638925"/>
                  </a:lnTo>
                  <a:lnTo>
                    <a:pt x="722097" y="1598004"/>
                  </a:lnTo>
                  <a:lnTo>
                    <a:pt x="702168" y="1555094"/>
                  </a:lnTo>
                  <a:lnTo>
                    <a:pt x="685221" y="1510288"/>
                  </a:lnTo>
                  <a:lnTo>
                    <a:pt x="671410" y="1463675"/>
                  </a:lnTo>
                  <a:lnTo>
                    <a:pt x="661058" y="1416189"/>
                  </a:lnTo>
                  <a:lnTo>
                    <a:pt x="654324" y="1368774"/>
                  </a:lnTo>
                  <a:lnTo>
                    <a:pt x="651118" y="1321582"/>
                  </a:lnTo>
                  <a:lnTo>
                    <a:pt x="651350" y="1274766"/>
                  </a:lnTo>
                  <a:lnTo>
                    <a:pt x="654928" y="1228481"/>
                  </a:lnTo>
                  <a:lnTo>
                    <a:pt x="661763" y="1182879"/>
                  </a:lnTo>
                  <a:lnTo>
                    <a:pt x="671764" y="1138113"/>
                  </a:lnTo>
                  <a:lnTo>
                    <a:pt x="684839" y="1094338"/>
                  </a:lnTo>
                  <a:lnTo>
                    <a:pt x="700899" y="1051706"/>
                  </a:lnTo>
                  <a:lnTo>
                    <a:pt x="719853" y="1010371"/>
                  </a:lnTo>
                  <a:lnTo>
                    <a:pt x="741610" y="970486"/>
                  </a:lnTo>
                  <a:lnTo>
                    <a:pt x="766079" y="932204"/>
                  </a:lnTo>
                  <a:lnTo>
                    <a:pt x="793171" y="895680"/>
                  </a:lnTo>
                  <a:lnTo>
                    <a:pt x="822794" y="861065"/>
                  </a:lnTo>
                  <a:lnTo>
                    <a:pt x="854858" y="828515"/>
                  </a:lnTo>
                  <a:lnTo>
                    <a:pt x="889273" y="798181"/>
                  </a:lnTo>
                  <a:lnTo>
                    <a:pt x="925947" y="770217"/>
                  </a:lnTo>
                  <a:lnTo>
                    <a:pt x="964790" y="744777"/>
                  </a:lnTo>
                  <a:lnTo>
                    <a:pt x="1005711" y="722014"/>
                  </a:lnTo>
                  <a:lnTo>
                    <a:pt x="1048620" y="702082"/>
                  </a:lnTo>
                  <a:lnTo>
                    <a:pt x="1093427" y="685133"/>
                  </a:lnTo>
                  <a:lnTo>
                    <a:pt x="1140040" y="671322"/>
                  </a:lnTo>
                  <a:lnTo>
                    <a:pt x="1179930" y="662394"/>
                  </a:lnTo>
                  <a:lnTo>
                    <a:pt x="1220273" y="656002"/>
                  </a:lnTo>
                  <a:lnTo>
                    <a:pt x="1260948" y="652158"/>
                  </a:lnTo>
                  <a:lnTo>
                    <a:pt x="1301838" y="650875"/>
                  </a:lnTo>
                  <a:lnTo>
                    <a:pt x="130183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64231" y="4302886"/>
              <a:ext cx="605535" cy="2834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8293" y="3539997"/>
              <a:ext cx="617728" cy="283463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459991" y="6054852"/>
            <a:ext cx="114300" cy="116205"/>
          </a:xfrm>
          <a:custGeom>
            <a:avLst/>
            <a:gdLst/>
            <a:ahLst/>
            <a:cxnLst/>
            <a:rect l="l" t="t" r="r" b="b"/>
            <a:pathLst>
              <a:path w="114300" h="116204">
                <a:moveTo>
                  <a:pt x="114300" y="0"/>
                </a:moveTo>
                <a:lnTo>
                  <a:pt x="0" y="0"/>
                </a:lnTo>
                <a:lnTo>
                  <a:pt x="0" y="115824"/>
                </a:lnTo>
                <a:lnTo>
                  <a:pt x="114300" y="115824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7632" y="5980176"/>
            <a:ext cx="254203" cy="25450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2145792" y="6054852"/>
            <a:ext cx="114300" cy="116205"/>
          </a:xfrm>
          <a:custGeom>
            <a:avLst/>
            <a:gdLst/>
            <a:ahLst/>
            <a:cxnLst/>
            <a:rect l="l" t="t" r="r" b="b"/>
            <a:pathLst>
              <a:path w="114300" h="116204">
                <a:moveTo>
                  <a:pt x="114300" y="0"/>
                </a:moveTo>
                <a:lnTo>
                  <a:pt x="0" y="0"/>
                </a:lnTo>
                <a:lnTo>
                  <a:pt x="0" y="115824"/>
                </a:lnTo>
                <a:lnTo>
                  <a:pt x="114300" y="115824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12797" y="5980176"/>
            <a:ext cx="377189" cy="25450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890625" y="2238755"/>
            <a:ext cx="3489960" cy="981710"/>
            <a:chOff x="890625" y="2238755"/>
            <a:chExt cx="3489960" cy="98171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0625" y="2238755"/>
              <a:ext cx="2429535" cy="3108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35400" y="2238755"/>
              <a:ext cx="1032929" cy="310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0625" y="2574035"/>
              <a:ext cx="283464" cy="310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39621" y="2574035"/>
              <a:ext cx="815124" cy="310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12898" y="2574035"/>
              <a:ext cx="1093343" cy="3108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66821" y="2574035"/>
              <a:ext cx="393191" cy="3108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88968" y="2574035"/>
              <a:ext cx="691286" cy="3108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0625" y="2909011"/>
              <a:ext cx="1188237" cy="311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18411" y="2909011"/>
              <a:ext cx="651510" cy="311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25216" y="2909011"/>
              <a:ext cx="1409827" cy="311200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6347459" y="3291840"/>
            <a:ext cx="2231390" cy="184785"/>
          </a:xfrm>
          <a:custGeom>
            <a:avLst/>
            <a:gdLst/>
            <a:ahLst/>
            <a:cxnLst/>
            <a:rect l="l" t="t" r="r" b="b"/>
            <a:pathLst>
              <a:path w="2231390" h="184785">
                <a:moveTo>
                  <a:pt x="2231136" y="0"/>
                </a:moveTo>
                <a:lnTo>
                  <a:pt x="0" y="0"/>
                </a:lnTo>
                <a:lnTo>
                  <a:pt x="0" y="184404"/>
                </a:lnTo>
                <a:lnTo>
                  <a:pt x="2231136" y="184404"/>
                </a:lnTo>
                <a:lnTo>
                  <a:pt x="223113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7459" y="3810000"/>
            <a:ext cx="850900" cy="184785"/>
          </a:xfrm>
          <a:custGeom>
            <a:avLst/>
            <a:gdLst/>
            <a:ahLst/>
            <a:cxnLst/>
            <a:rect l="l" t="t" r="r" b="b"/>
            <a:pathLst>
              <a:path w="850900" h="184785">
                <a:moveTo>
                  <a:pt x="850391" y="0"/>
                </a:moveTo>
                <a:lnTo>
                  <a:pt x="0" y="0"/>
                </a:lnTo>
                <a:lnTo>
                  <a:pt x="0" y="184404"/>
                </a:lnTo>
                <a:lnTo>
                  <a:pt x="850391" y="184404"/>
                </a:lnTo>
                <a:lnTo>
                  <a:pt x="8503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47459" y="4328159"/>
            <a:ext cx="850900" cy="184785"/>
          </a:xfrm>
          <a:custGeom>
            <a:avLst/>
            <a:gdLst/>
            <a:ahLst/>
            <a:cxnLst/>
            <a:rect l="l" t="t" r="r" b="b"/>
            <a:pathLst>
              <a:path w="850900" h="184785">
                <a:moveTo>
                  <a:pt x="850391" y="0"/>
                </a:moveTo>
                <a:lnTo>
                  <a:pt x="0" y="0"/>
                </a:lnTo>
                <a:lnTo>
                  <a:pt x="0" y="184403"/>
                </a:lnTo>
                <a:lnTo>
                  <a:pt x="850391" y="184403"/>
                </a:lnTo>
                <a:lnTo>
                  <a:pt x="8503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47459" y="4846320"/>
            <a:ext cx="425450" cy="184785"/>
          </a:xfrm>
          <a:custGeom>
            <a:avLst/>
            <a:gdLst/>
            <a:ahLst/>
            <a:cxnLst/>
            <a:rect l="l" t="t" r="r" b="b"/>
            <a:pathLst>
              <a:path w="425450" h="184785">
                <a:moveTo>
                  <a:pt x="425195" y="0"/>
                </a:moveTo>
                <a:lnTo>
                  <a:pt x="0" y="0"/>
                </a:lnTo>
                <a:lnTo>
                  <a:pt x="0" y="184403"/>
                </a:lnTo>
                <a:lnTo>
                  <a:pt x="425195" y="184403"/>
                </a:lnTo>
                <a:lnTo>
                  <a:pt x="42519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47459" y="5366003"/>
            <a:ext cx="1115695" cy="182880"/>
          </a:xfrm>
          <a:custGeom>
            <a:avLst/>
            <a:gdLst/>
            <a:ahLst/>
            <a:cxnLst/>
            <a:rect l="l" t="t" r="r" b="b"/>
            <a:pathLst>
              <a:path w="1115695" h="182879">
                <a:moveTo>
                  <a:pt x="1115567" y="0"/>
                </a:moveTo>
                <a:lnTo>
                  <a:pt x="0" y="0"/>
                </a:lnTo>
                <a:lnTo>
                  <a:pt x="0" y="182880"/>
                </a:lnTo>
                <a:lnTo>
                  <a:pt x="1115567" y="182880"/>
                </a:lnTo>
                <a:lnTo>
                  <a:pt x="111556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6342888" y="3124200"/>
            <a:ext cx="429895" cy="3110865"/>
            <a:chOff x="6342888" y="3124200"/>
            <a:chExt cx="429895" cy="3110865"/>
          </a:xfrm>
        </p:grpSpPr>
        <p:sp>
          <p:nvSpPr>
            <p:cNvPr id="37" name="object 37"/>
            <p:cNvSpPr/>
            <p:nvPr/>
          </p:nvSpPr>
          <p:spPr>
            <a:xfrm>
              <a:off x="6347460" y="5884164"/>
              <a:ext cx="425450" cy="182880"/>
            </a:xfrm>
            <a:custGeom>
              <a:avLst/>
              <a:gdLst/>
              <a:ahLst/>
              <a:cxnLst/>
              <a:rect l="l" t="t" r="r" b="b"/>
              <a:pathLst>
                <a:path w="425450" h="182879">
                  <a:moveTo>
                    <a:pt x="425195" y="0"/>
                  </a:moveTo>
                  <a:lnTo>
                    <a:pt x="0" y="0"/>
                  </a:lnTo>
                  <a:lnTo>
                    <a:pt x="0" y="182880"/>
                  </a:lnTo>
                  <a:lnTo>
                    <a:pt x="425195" y="182880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47460" y="3124200"/>
              <a:ext cx="0" cy="3110865"/>
            </a:xfrm>
            <a:custGeom>
              <a:avLst/>
              <a:gdLst/>
              <a:ahLst/>
              <a:cxnLst/>
              <a:rect l="l" t="t" r="r" b="b"/>
              <a:pathLst>
                <a:path h="3110865">
                  <a:moveTo>
                    <a:pt x="0" y="0"/>
                  </a:moveTo>
                  <a:lnTo>
                    <a:pt x="0" y="3110484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657208" y="3257041"/>
            <a:ext cx="486791" cy="25450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75576" y="3775583"/>
            <a:ext cx="512470" cy="25450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75576" y="4294378"/>
            <a:ext cx="512470" cy="25450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49109" y="4812791"/>
            <a:ext cx="461264" cy="25450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540752" y="5331205"/>
            <a:ext cx="522224" cy="25450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849109" y="5850026"/>
            <a:ext cx="461264" cy="25450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615051" y="3280283"/>
            <a:ext cx="645502" cy="19812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69664" y="3798392"/>
            <a:ext cx="2095500" cy="198424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82619" y="4317491"/>
            <a:ext cx="2585212" cy="19811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351909" y="4835905"/>
            <a:ext cx="1912619" cy="19811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616450" y="5354446"/>
            <a:ext cx="1650619" cy="19811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859145" y="5873191"/>
            <a:ext cx="404164" cy="198119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6141465" y="2235149"/>
            <a:ext cx="2647950" cy="647065"/>
            <a:chOff x="6141465" y="2235149"/>
            <a:chExt cx="2647950" cy="647065"/>
          </a:xfrm>
        </p:grpSpPr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41465" y="2235149"/>
              <a:ext cx="2647365" cy="3112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41465" y="2570988"/>
              <a:ext cx="1071562" cy="310896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73213" y="2570988"/>
              <a:ext cx="1328927" cy="31089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18057" y="1009141"/>
            <a:ext cx="7632065" cy="340360"/>
            <a:chOff x="918057" y="1009141"/>
            <a:chExt cx="7632065" cy="340360"/>
          </a:xfrm>
        </p:grpSpPr>
        <p:pic>
          <p:nvPicPr>
            <p:cNvPr id="57" name="object 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18057" y="1009141"/>
              <a:ext cx="1222679" cy="33985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086991" y="1009141"/>
              <a:ext cx="892911" cy="33985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52293" y="1009141"/>
              <a:ext cx="1473834" cy="33985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192270" y="1009141"/>
              <a:ext cx="1822323" cy="33985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93308" y="1009141"/>
              <a:ext cx="1104252" cy="33985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59524" y="1009141"/>
              <a:ext cx="271272" cy="339851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95159" y="1009141"/>
              <a:ext cx="1554861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6752843"/>
            <a:ext cx="9153525" cy="105410"/>
            <a:chOff x="-4572" y="6752843"/>
            <a:chExt cx="9153525" cy="105410"/>
          </a:xfrm>
        </p:grpSpPr>
        <p:sp>
          <p:nvSpPr>
            <p:cNvPr id="4" name="object 4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9144000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9144000" y="960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0" y="96011"/>
                  </a:moveTo>
                  <a:lnTo>
                    <a:pt x="9144000" y="96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9143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3611" y="1718182"/>
            <a:ext cx="2055367" cy="33985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715074" y="3106292"/>
            <a:ext cx="3269615" cy="3268979"/>
            <a:chOff x="2715074" y="3106292"/>
            <a:chExt cx="3269615" cy="3268979"/>
          </a:xfrm>
        </p:grpSpPr>
        <p:sp>
          <p:nvSpPr>
            <p:cNvPr id="9" name="object 9"/>
            <p:cNvSpPr/>
            <p:nvPr/>
          </p:nvSpPr>
          <p:spPr>
            <a:xfrm>
              <a:off x="2879725" y="3115436"/>
              <a:ext cx="3105150" cy="3260090"/>
            </a:xfrm>
            <a:custGeom>
              <a:avLst/>
              <a:gdLst/>
              <a:ahLst/>
              <a:cxnLst/>
              <a:rect l="l" t="t" r="r" b="b"/>
              <a:pathLst>
                <a:path w="3105150" h="3260090">
                  <a:moveTo>
                    <a:pt x="1474597" y="0"/>
                  </a:moveTo>
                  <a:lnTo>
                    <a:pt x="1474597" y="814832"/>
                  </a:lnTo>
                  <a:lnTo>
                    <a:pt x="1522481" y="816215"/>
                  </a:lnTo>
                  <a:lnTo>
                    <a:pt x="1569638" y="820314"/>
                  </a:lnTo>
                  <a:lnTo>
                    <a:pt x="1615989" y="827053"/>
                  </a:lnTo>
                  <a:lnTo>
                    <a:pt x="1661459" y="836355"/>
                  </a:lnTo>
                  <a:lnTo>
                    <a:pt x="1705971" y="848143"/>
                  </a:lnTo>
                  <a:lnTo>
                    <a:pt x="1749448" y="862341"/>
                  </a:lnTo>
                  <a:lnTo>
                    <a:pt x="1791815" y="878873"/>
                  </a:lnTo>
                  <a:lnTo>
                    <a:pt x="1832994" y="897662"/>
                  </a:lnTo>
                  <a:lnTo>
                    <a:pt x="1872910" y="918632"/>
                  </a:lnTo>
                  <a:lnTo>
                    <a:pt x="1911486" y="941705"/>
                  </a:lnTo>
                  <a:lnTo>
                    <a:pt x="1948645" y="966807"/>
                  </a:lnTo>
                  <a:lnTo>
                    <a:pt x="1984311" y="993859"/>
                  </a:lnTo>
                  <a:lnTo>
                    <a:pt x="2018408" y="1022787"/>
                  </a:lnTo>
                  <a:lnTo>
                    <a:pt x="2050859" y="1053512"/>
                  </a:lnTo>
                  <a:lnTo>
                    <a:pt x="2081588" y="1085959"/>
                  </a:lnTo>
                  <a:lnTo>
                    <a:pt x="2110518" y="1120052"/>
                  </a:lnTo>
                  <a:lnTo>
                    <a:pt x="2137573" y="1155714"/>
                  </a:lnTo>
                  <a:lnTo>
                    <a:pt x="2162676" y="1192868"/>
                  </a:lnTo>
                  <a:lnTo>
                    <a:pt x="2185751" y="1231437"/>
                  </a:lnTo>
                  <a:lnTo>
                    <a:pt x="2206722" y="1271347"/>
                  </a:lnTo>
                  <a:lnTo>
                    <a:pt x="2225512" y="1312519"/>
                  </a:lnTo>
                  <a:lnTo>
                    <a:pt x="2242044" y="1354877"/>
                  </a:lnTo>
                  <a:lnTo>
                    <a:pt x="2256243" y="1398346"/>
                  </a:lnTo>
                  <a:lnTo>
                    <a:pt x="2268032" y="1442848"/>
                  </a:lnTo>
                  <a:lnTo>
                    <a:pt x="2277334" y="1488308"/>
                  </a:lnTo>
                  <a:lnTo>
                    <a:pt x="2284073" y="1534648"/>
                  </a:lnTo>
                  <a:lnTo>
                    <a:pt x="2288172" y="1581792"/>
                  </a:lnTo>
                  <a:lnTo>
                    <a:pt x="2289555" y="1629664"/>
                  </a:lnTo>
                  <a:lnTo>
                    <a:pt x="2288172" y="1677548"/>
                  </a:lnTo>
                  <a:lnTo>
                    <a:pt x="2284073" y="1724705"/>
                  </a:lnTo>
                  <a:lnTo>
                    <a:pt x="2277334" y="1771056"/>
                  </a:lnTo>
                  <a:lnTo>
                    <a:pt x="2268032" y="1816526"/>
                  </a:lnTo>
                  <a:lnTo>
                    <a:pt x="2256244" y="1861038"/>
                  </a:lnTo>
                  <a:lnTo>
                    <a:pt x="2242046" y="1904515"/>
                  </a:lnTo>
                  <a:lnTo>
                    <a:pt x="2225514" y="1946882"/>
                  </a:lnTo>
                  <a:lnTo>
                    <a:pt x="2206725" y="1988061"/>
                  </a:lnTo>
                  <a:lnTo>
                    <a:pt x="2185755" y="2027977"/>
                  </a:lnTo>
                  <a:lnTo>
                    <a:pt x="2162682" y="2066553"/>
                  </a:lnTo>
                  <a:lnTo>
                    <a:pt x="2137580" y="2103712"/>
                  </a:lnTo>
                  <a:lnTo>
                    <a:pt x="2110528" y="2139378"/>
                  </a:lnTo>
                  <a:lnTo>
                    <a:pt x="2081600" y="2173475"/>
                  </a:lnTo>
                  <a:lnTo>
                    <a:pt x="2050875" y="2205926"/>
                  </a:lnTo>
                  <a:lnTo>
                    <a:pt x="2018428" y="2236655"/>
                  </a:lnTo>
                  <a:lnTo>
                    <a:pt x="1984335" y="2265585"/>
                  </a:lnTo>
                  <a:lnTo>
                    <a:pt x="1948673" y="2292640"/>
                  </a:lnTo>
                  <a:lnTo>
                    <a:pt x="1911519" y="2317743"/>
                  </a:lnTo>
                  <a:lnTo>
                    <a:pt x="1872950" y="2340818"/>
                  </a:lnTo>
                  <a:lnTo>
                    <a:pt x="1833040" y="2361789"/>
                  </a:lnTo>
                  <a:lnTo>
                    <a:pt x="1791868" y="2380579"/>
                  </a:lnTo>
                  <a:lnTo>
                    <a:pt x="1749510" y="2397111"/>
                  </a:lnTo>
                  <a:lnTo>
                    <a:pt x="1706041" y="2411310"/>
                  </a:lnTo>
                  <a:lnTo>
                    <a:pt x="1661539" y="2423099"/>
                  </a:lnTo>
                  <a:lnTo>
                    <a:pt x="1616079" y="2432401"/>
                  </a:lnTo>
                  <a:lnTo>
                    <a:pt x="1569739" y="2439140"/>
                  </a:lnTo>
                  <a:lnTo>
                    <a:pt x="1522595" y="2443239"/>
                  </a:lnTo>
                  <a:lnTo>
                    <a:pt x="1474724" y="2444623"/>
                  </a:lnTo>
                  <a:lnTo>
                    <a:pt x="1425127" y="2443118"/>
                  </a:lnTo>
                  <a:lnTo>
                    <a:pt x="1376113" y="2438653"/>
                  </a:lnTo>
                  <a:lnTo>
                    <a:pt x="1327789" y="2431294"/>
                  </a:lnTo>
                  <a:lnTo>
                    <a:pt x="1280264" y="2421112"/>
                  </a:lnTo>
                  <a:lnTo>
                    <a:pt x="1233648" y="2408175"/>
                  </a:lnTo>
                  <a:lnTo>
                    <a:pt x="1188049" y="2392554"/>
                  </a:lnTo>
                  <a:lnTo>
                    <a:pt x="1143576" y="2374317"/>
                  </a:lnTo>
                  <a:lnTo>
                    <a:pt x="1100337" y="2353533"/>
                  </a:lnTo>
                  <a:lnTo>
                    <a:pt x="1058443" y="2330272"/>
                  </a:lnTo>
                  <a:lnTo>
                    <a:pt x="1018002" y="2304602"/>
                  </a:lnTo>
                  <a:lnTo>
                    <a:pt x="979122" y="2276594"/>
                  </a:lnTo>
                  <a:lnTo>
                    <a:pt x="941912" y="2246315"/>
                  </a:lnTo>
                  <a:lnTo>
                    <a:pt x="906482" y="2213837"/>
                  </a:lnTo>
                  <a:lnTo>
                    <a:pt x="872939" y="2179226"/>
                  </a:lnTo>
                  <a:lnTo>
                    <a:pt x="841394" y="2142554"/>
                  </a:lnTo>
                  <a:lnTo>
                    <a:pt x="811955" y="2103889"/>
                  </a:lnTo>
                  <a:lnTo>
                    <a:pt x="784731" y="2063300"/>
                  </a:lnTo>
                  <a:lnTo>
                    <a:pt x="759830" y="2020856"/>
                  </a:lnTo>
                  <a:lnTo>
                    <a:pt x="737362" y="1976627"/>
                  </a:lnTo>
                  <a:lnTo>
                    <a:pt x="0" y="2323591"/>
                  </a:lnTo>
                  <a:lnTo>
                    <a:pt x="21091" y="2366776"/>
                  </a:lnTo>
                  <a:lnTo>
                    <a:pt x="43281" y="2409062"/>
                  </a:lnTo>
                  <a:lnTo>
                    <a:pt x="66544" y="2450440"/>
                  </a:lnTo>
                  <a:lnTo>
                    <a:pt x="90855" y="2490901"/>
                  </a:lnTo>
                  <a:lnTo>
                    <a:pt x="116189" y="2530436"/>
                  </a:lnTo>
                  <a:lnTo>
                    <a:pt x="142520" y="2569035"/>
                  </a:lnTo>
                  <a:lnTo>
                    <a:pt x="169823" y="2606691"/>
                  </a:lnTo>
                  <a:lnTo>
                    <a:pt x="198072" y="2643392"/>
                  </a:lnTo>
                  <a:lnTo>
                    <a:pt x="227243" y="2679132"/>
                  </a:lnTo>
                  <a:lnTo>
                    <a:pt x="257308" y="2713899"/>
                  </a:lnTo>
                  <a:lnTo>
                    <a:pt x="288244" y="2747685"/>
                  </a:lnTo>
                  <a:lnTo>
                    <a:pt x="320024" y="2780481"/>
                  </a:lnTo>
                  <a:lnTo>
                    <a:pt x="352623" y="2812278"/>
                  </a:lnTo>
                  <a:lnTo>
                    <a:pt x="386016" y="2843067"/>
                  </a:lnTo>
                  <a:lnTo>
                    <a:pt x="420177" y="2872837"/>
                  </a:lnTo>
                  <a:lnTo>
                    <a:pt x="455082" y="2901581"/>
                  </a:lnTo>
                  <a:lnTo>
                    <a:pt x="490703" y="2929290"/>
                  </a:lnTo>
                  <a:lnTo>
                    <a:pt x="527017" y="2955953"/>
                  </a:lnTo>
                  <a:lnTo>
                    <a:pt x="563997" y="2981561"/>
                  </a:lnTo>
                  <a:lnTo>
                    <a:pt x="601619" y="3006107"/>
                  </a:lnTo>
                  <a:lnTo>
                    <a:pt x="639856" y="3029580"/>
                  </a:lnTo>
                  <a:lnTo>
                    <a:pt x="678684" y="3051971"/>
                  </a:lnTo>
                  <a:lnTo>
                    <a:pt x="718076" y="3073272"/>
                  </a:lnTo>
                  <a:lnTo>
                    <a:pt x="758008" y="3093472"/>
                  </a:lnTo>
                  <a:lnTo>
                    <a:pt x="798455" y="3112564"/>
                  </a:lnTo>
                  <a:lnTo>
                    <a:pt x="839389" y="3130537"/>
                  </a:lnTo>
                  <a:lnTo>
                    <a:pt x="880787" y="3147383"/>
                  </a:lnTo>
                  <a:lnTo>
                    <a:pt x="922623" y="3163092"/>
                  </a:lnTo>
                  <a:lnTo>
                    <a:pt x="964871" y="3177655"/>
                  </a:lnTo>
                  <a:lnTo>
                    <a:pt x="1007506" y="3191064"/>
                  </a:lnTo>
                  <a:lnTo>
                    <a:pt x="1050502" y="3203308"/>
                  </a:lnTo>
                  <a:lnTo>
                    <a:pt x="1093835" y="3214379"/>
                  </a:lnTo>
                  <a:lnTo>
                    <a:pt x="1137478" y="3224268"/>
                  </a:lnTo>
                  <a:lnTo>
                    <a:pt x="1181406" y="3232966"/>
                  </a:lnTo>
                  <a:lnTo>
                    <a:pt x="1225594" y="3240462"/>
                  </a:lnTo>
                  <a:lnTo>
                    <a:pt x="1270017" y="3246749"/>
                  </a:lnTo>
                  <a:lnTo>
                    <a:pt x="1314648" y="3251817"/>
                  </a:lnTo>
                  <a:lnTo>
                    <a:pt x="1359463" y="3255657"/>
                  </a:lnTo>
                  <a:lnTo>
                    <a:pt x="1404436" y="3258260"/>
                  </a:lnTo>
                  <a:lnTo>
                    <a:pt x="1449542" y="3259616"/>
                  </a:lnTo>
                  <a:lnTo>
                    <a:pt x="1494754" y="3259717"/>
                  </a:lnTo>
                  <a:lnTo>
                    <a:pt x="1540049" y="3258553"/>
                  </a:lnTo>
                  <a:lnTo>
                    <a:pt x="1585400" y="3256115"/>
                  </a:lnTo>
                  <a:lnTo>
                    <a:pt x="1630782" y="3252394"/>
                  </a:lnTo>
                  <a:lnTo>
                    <a:pt x="1676170" y="3247381"/>
                  </a:lnTo>
                  <a:lnTo>
                    <a:pt x="1721537" y="3241067"/>
                  </a:lnTo>
                  <a:lnTo>
                    <a:pt x="1766860" y="3233442"/>
                  </a:lnTo>
                  <a:lnTo>
                    <a:pt x="1812111" y="3224497"/>
                  </a:lnTo>
                  <a:lnTo>
                    <a:pt x="1857266" y="3214224"/>
                  </a:lnTo>
                  <a:lnTo>
                    <a:pt x="1902300" y="3202613"/>
                  </a:lnTo>
                  <a:lnTo>
                    <a:pt x="1947187" y="3189655"/>
                  </a:lnTo>
                  <a:lnTo>
                    <a:pt x="1991901" y="3175340"/>
                  </a:lnTo>
                  <a:lnTo>
                    <a:pt x="2036417" y="3159660"/>
                  </a:lnTo>
                  <a:lnTo>
                    <a:pt x="2080710" y="3142606"/>
                  </a:lnTo>
                  <a:lnTo>
                    <a:pt x="2124754" y="3124168"/>
                  </a:lnTo>
                  <a:lnTo>
                    <a:pt x="2168525" y="3104337"/>
                  </a:lnTo>
                  <a:lnTo>
                    <a:pt x="2211709" y="3083248"/>
                  </a:lnTo>
                  <a:lnTo>
                    <a:pt x="2253996" y="3061061"/>
                  </a:lnTo>
                  <a:lnTo>
                    <a:pt x="2295374" y="3037800"/>
                  </a:lnTo>
                  <a:lnTo>
                    <a:pt x="2335836" y="3013491"/>
                  </a:lnTo>
                  <a:lnTo>
                    <a:pt x="2375371" y="2988159"/>
                  </a:lnTo>
                  <a:lnTo>
                    <a:pt x="2413971" y="2961830"/>
                  </a:lnTo>
                  <a:lnTo>
                    <a:pt x="2451626" y="2934530"/>
                  </a:lnTo>
                  <a:lnTo>
                    <a:pt x="2488328" y="2906283"/>
                  </a:lnTo>
                  <a:lnTo>
                    <a:pt x="2524067" y="2877114"/>
                  </a:lnTo>
                  <a:lnTo>
                    <a:pt x="2558835" y="2847051"/>
                  </a:lnTo>
                  <a:lnTo>
                    <a:pt x="2592621" y="2816117"/>
                  </a:lnTo>
                  <a:lnTo>
                    <a:pt x="2625417" y="2784339"/>
                  </a:lnTo>
                  <a:lnTo>
                    <a:pt x="2657214" y="2751741"/>
                  </a:lnTo>
                  <a:lnTo>
                    <a:pt x="2688002" y="2718350"/>
                  </a:lnTo>
                  <a:lnTo>
                    <a:pt x="2717773" y="2684190"/>
                  </a:lnTo>
                  <a:lnTo>
                    <a:pt x="2746517" y="2649287"/>
                  </a:lnTo>
                  <a:lnTo>
                    <a:pt x="2774225" y="2613667"/>
                  </a:lnTo>
                  <a:lnTo>
                    <a:pt x="2800888" y="2577354"/>
                  </a:lnTo>
                  <a:lnTo>
                    <a:pt x="2826496" y="2540375"/>
                  </a:lnTo>
                  <a:lnTo>
                    <a:pt x="2851042" y="2502755"/>
                  </a:lnTo>
                  <a:lnTo>
                    <a:pt x="2874515" y="2464518"/>
                  </a:lnTo>
                  <a:lnTo>
                    <a:pt x="2896906" y="2425692"/>
                  </a:lnTo>
                  <a:lnTo>
                    <a:pt x="2918206" y="2386300"/>
                  </a:lnTo>
                  <a:lnTo>
                    <a:pt x="2938407" y="2346369"/>
                  </a:lnTo>
                  <a:lnTo>
                    <a:pt x="2957498" y="2305924"/>
                  </a:lnTo>
                  <a:lnTo>
                    <a:pt x="2975471" y="2264990"/>
                  </a:lnTo>
                  <a:lnTo>
                    <a:pt x="2992317" y="2223593"/>
                  </a:lnTo>
                  <a:lnTo>
                    <a:pt x="3008026" y="2181758"/>
                  </a:lnTo>
                  <a:lnTo>
                    <a:pt x="3022590" y="2139511"/>
                  </a:lnTo>
                  <a:lnTo>
                    <a:pt x="3035999" y="2096876"/>
                  </a:lnTo>
                  <a:lnTo>
                    <a:pt x="3048243" y="2053880"/>
                  </a:lnTo>
                  <a:lnTo>
                    <a:pt x="3059315" y="2010548"/>
                  </a:lnTo>
                  <a:lnTo>
                    <a:pt x="3069205" y="1966906"/>
                  </a:lnTo>
                  <a:lnTo>
                    <a:pt x="3077903" y="1922978"/>
                  </a:lnTo>
                  <a:lnTo>
                    <a:pt x="3085400" y="1878790"/>
                  </a:lnTo>
                  <a:lnTo>
                    <a:pt x="3091688" y="1834368"/>
                  </a:lnTo>
                  <a:lnTo>
                    <a:pt x="3096757" y="1789737"/>
                  </a:lnTo>
                  <a:lnTo>
                    <a:pt x="3100598" y="1744922"/>
                  </a:lnTo>
                  <a:lnTo>
                    <a:pt x="3103201" y="1699950"/>
                  </a:lnTo>
                  <a:lnTo>
                    <a:pt x="3104559" y="1654844"/>
                  </a:lnTo>
                  <a:lnTo>
                    <a:pt x="3104661" y="1609632"/>
                  </a:lnTo>
                  <a:lnTo>
                    <a:pt x="3103498" y="1564337"/>
                  </a:lnTo>
                  <a:lnTo>
                    <a:pt x="3101062" y="1518986"/>
                  </a:lnTo>
                  <a:lnTo>
                    <a:pt x="3097343" y="1473604"/>
                  </a:lnTo>
                  <a:lnTo>
                    <a:pt x="3092332" y="1428217"/>
                  </a:lnTo>
                  <a:lnTo>
                    <a:pt x="3086020" y="1382849"/>
                  </a:lnTo>
                  <a:lnTo>
                    <a:pt x="3078397" y="1337527"/>
                  </a:lnTo>
                  <a:lnTo>
                    <a:pt x="3069455" y="1292276"/>
                  </a:lnTo>
                  <a:lnTo>
                    <a:pt x="3059184" y="1247121"/>
                  </a:lnTo>
                  <a:lnTo>
                    <a:pt x="3047576" y="1202087"/>
                  </a:lnTo>
                  <a:lnTo>
                    <a:pt x="3034621" y="1157200"/>
                  </a:lnTo>
                  <a:lnTo>
                    <a:pt x="3020309" y="1112486"/>
                  </a:lnTo>
                  <a:lnTo>
                    <a:pt x="3004633" y="1067970"/>
                  </a:lnTo>
                  <a:lnTo>
                    <a:pt x="2987582" y="1023677"/>
                  </a:lnTo>
                  <a:lnTo>
                    <a:pt x="2969148" y="979633"/>
                  </a:lnTo>
                  <a:lnTo>
                    <a:pt x="2949321" y="935863"/>
                  </a:lnTo>
                  <a:lnTo>
                    <a:pt x="2927464" y="891196"/>
                  </a:lnTo>
                  <a:lnTo>
                    <a:pt x="2904365" y="847406"/>
                  </a:lnTo>
                  <a:lnTo>
                    <a:pt x="2880050" y="804509"/>
                  </a:lnTo>
                  <a:lnTo>
                    <a:pt x="2854547" y="762522"/>
                  </a:lnTo>
                  <a:lnTo>
                    <a:pt x="2827882" y="721463"/>
                  </a:lnTo>
                  <a:lnTo>
                    <a:pt x="2800083" y="681348"/>
                  </a:lnTo>
                  <a:lnTo>
                    <a:pt x="2771177" y="642196"/>
                  </a:lnTo>
                  <a:lnTo>
                    <a:pt x="2741192" y="604024"/>
                  </a:lnTo>
                  <a:lnTo>
                    <a:pt x="2710154" y="566848"/>
                  </a:lnTo>
                  <a:lnTo>
                    <a:pt x="2678091" y="530686"/>
                  </a:lnTo>
                  <a:lnTo>
                    <a:pt x="2645030" y="495556"/>
                  </a:lnTo>
                  <a:lnTo>
                    <a:pt x="2610998" y="461474"/>
                  </a:lnTo>
                  <a:lnTo>
                    <a:pt x="2576023" y="428458"/>
                  </a:lnTo>
                  <a:lnTo>
                    <a:pt x="2540131" y="396526"/>
                  </a:lnTo>
                  <a:lnTo>
                    <a:pt x="2503350" y="365693"/>
                  </a:lnTo>
                  <a:lnTo>
                    <a:pt x="2465708" y="335979"/>
                  </a:lnTo>
                  <a:lnTo>
                    <a:pt x="2427230" y="307399"/>
                  </a:lnTo>
                  <a:lnTo>
                    <a:pt x="2387945" y="279972"/>
                  </a:lnTo>
                  <a:lnTo>
                    <a:pt x="2347880" y="253714"/>
                  </a:lnTo>
                  <a:lnTo>
                    <a:pt x="2307062" y="228643"/>
                  </a:lnTo>
                  <a:lnTo>
                    <a:pt x="2265518" y="204776"/>
                  </a:lnTo>
                  <a:lnTo>
                    <a:pt x="2223276" y="182130"/>
                  </a:lnTo>
                  <a:lnTo>
                    <a:pt x="2180362" y="160723"/>
                  </a:lnTo>
                  <a:lnTo>
                    <a:pt x="2136804" y="140572"/>
                  </a:lnTo>
                  <a:lnTo>
                    <a:pt x="2092629" y="121694"/>
                  </a:lnTo>
                  <a:lnTo>
                    <a:pt x="2047864" y="104106"/>
                  </a:lnTo>
                  <a:lnTo>
                    <a:pt x="2002537" y="87827"/>
                  </a:lnTo>
                  <a:lnTo>
                    <a:pt x="1956674" y="72872"/>
                  </a:lnTo>
                  <a:lnTo>
                    <a:pt x="1910304" y="59259"/>
                  </a:lnTo>
                  <a:lnTo>
                    <a:pt x="1863452" y="47006"/>
                  </a:lnTo>
                  <a:lnTo>
                    <a:pt x="1816147" y="36130"/>
                  </a:lnTo>
                  <a:lnTo>
                    <a:pt x="1768416" y="26648"/>
                  </a:lnTo>
                  <a:lnTo>
                    <a:pt x="1720285" y="18577"/>
                  </a:lnTo>
                  <a:lnTo>
                    <a:pt x="1671782" y="11935"/>
                  </a:lnTo>
                  <a:lnTo>
                    <a:pt x="1622935" y="6739"/>
                  </a:lnTo>
                  <a:lnTo>
                    <a:pt x="1573770" y="3007"/>
                  </a:lnTo>
                  <a:lnTo>
                    <a:pt x="1524315" y="754"/>
                  </a:lnTo>
                  <a:lnTo>
                    <a:pt x="147459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4218" y="3195192"/>
              <a:ext cx="1378585" cy="2244090"/>
            </a:xfrm>
            <a:custGeom>
              <a:avLst/>
              <a:gdLst/>
              <a:ahLst/>
              <a:cxnLst/>
              <a:rect l="l" t="t" r="r" b="b"/>
              <a:pathLst>
                <a:path w="1378585" h="2244090">
                  <a:moveTo>
                    <a:pt x="1126548" y="0"/>
                  </a:moveTo>
                  <a:lnTo>
                    <a:pt x="1081065" y="15509"/>
                  </a:lnTo>
                  <a:lnTo>
                    <a:pt x="1036335" y="32221"/>
                  </a:lnTo>
                  <a:lnTo>
                    <a:pt x="992371" y="50112"/>
                  </a:lnTo>
                  <a:lnTo>
                    <a:pt x="949185" y="69158"/>
                  </a:lnTo>
                  <a:lnTo>
                    <a:pt x="906790" y="89335"/>
                  </a:lnTo>
                  <a:lnTo>
                    <a:pt x="865197" y="110619"/>
                  </a:lnTo>
                  <a:lnTo>
                    <a:pt x="824420" y="132985"/>
                  </a:lnTo>
                  <a:lnTo>
                    <a:pt x="784470" y="156409"/>
                  </a:lnTo>
                  <a:lnTo>
                    <a:pt x="745359" y="180868"/>
                  </a:lnTo>
                  <a:lnTo>
                    <a:pt x="707100" y="206338"/>
                  </a:lnTo>
                  <a:lnTo>
                    <a:pt x="669705" y="232793"/>
                  </a:lnTo>
                  <a:lnTo>
                    <a:pt x="633186" y="260211"/>
                  </a:lnTo>
                  <a:lnTo>
                    <a:pt x="597556" y="288567"/>
                  </a:lnTo>
                  <a:lnTo>
                    <a:pt x="562827" y="317837"/>
                  </a:lnTo>
                  <a:lnTo>
                    <a:pt x="529011" y="347997"/>
                  </a:lnTo>
                  <a:lnTo>
                    <a:pt x="496120" y="379022"/>
                  </a:lnTo>
                  <a:lnTo>
                    <a:pt x="464167" y="410890"/>
                  </a:lnTo>
                  <a:lnTo>
                    <a:pt x="433164" y="443575"/>
                  </a:lnTo>
                  <a:lnTo>
                    <a:pt x="403123" y="477054"/>
                  </a:lnTo>
                  <a:lnTo>
                    <a:pt x="374057" y="511302"/>
                  </a:lnTo>
                  <a:lnTo>
                    <a:pt x="345977" y="546295"/>
                  </a:lnTo>
                  <a:lnTo>
                    <a:pt x="318897" y="582010"/>
                  </a:lnTo>
                  <a:lnTo>
                    <a:pt x="292827" y="618423"/>
                  </a:lnTo>
                  <a:lnTo>
                    <a:pt x="267782" y="655508"/>
                  </a:lnTo>
                  <a:lnTo>
                    <a:pt x="243772" y="693243"/>
                  </a:lnTo>
                  <a:lnTo>
                    <a:pt x="220810" y="731603"/>
                  </a:lnTo>
                  <a:lnTo>
                    <a:pt x="198909" y="770563"/>
                  </a:lnTo>
                  <a:lnTo>
                    <a:pt x="178080" y="810101"/>
                  </a:lnTo>
                  <a:lnTo>
                    <a:pt x="158336" y="850191"/>
                  </a:lnTo>
                  <a:lnTo>
                    <a:pt x="139690" y="890810"/>
                  </a:lnTo>
                  <a:lnTo>
                    <a:pt x="122153" y="931934"/>
                  </a:lnTo>
                  <a:lnTo>
                    <a:pt x="105737" y="973538"/>
                  </a:lnTo>
                  <a:lnTo>
                    <a:pt x="90456" y="1015598"/>
                  </a:lnTo>
                  <a:lnTo>
                    <a:pt x="76321" y="1058091"/>
                  </a:lnTo>
                  <a:lnTo>
                    <a:pt x="63345" y="1100993"/>
                  </a:lnTo>
                  <a:lnTo>
                    <a:pt x="51539" y="1144278"/>
                  </a:lnTo>
                  <a:lnTo>
                    <a:pt x="40916" y="1187924"/>
                  </a:lnTo>
                  <a:lnTo>
                    <a:pt x="31489" y="1231906"/>
                  </a:lnTo>
                  <a:lnTo>
                    <a:pt x="23270" y="1276199"/>
                  </a:lnTo>
                  <a:lnTo>
                    <a:pt x="16270" y="1320781"/>
                  </a:lnTo>
                  <a:lnTo>
                    <a:pt x="10502" y="1365626"/>
                  </a:lnTo>
                  <a:lnTo>
                    <a:pt x="5979" y="1410712"/>
                  </a:lnTo>
                  <a:lnTo>
                    <a:pt x="2713" y="1456012"/>
                  </a:lnTo>
                  <a:lnTo>
                    <a:pt x="716" y="1501505"/>
                  </a:lnTo>
                  <a:lnTo>
                    <a:pt x="0" y="1547165"/>
                  </a:lnTo>
                  <a:lnTo>
                    <a:pt x="577" y="1592968"/>
                  </a:lnTo>
                  <a:lnTo>
                    <a:pt x="2460" y="1638890"/>
                  </a:lnTo>
                  <a:lnTo>
                    <a:pt x="5661" y="1684908"/>
                  </a:lnTo>
                  <a:lnTo>
                    <a:pt x="10193" y="1730997"/>
                  </a:lnTo>
                  <a:lnTo>
                    <a:pt x="16067" y="1777133"/>
                  </a:lnTo>
                  <a:lnTo>
                    <a:pt x="23297" y="1823292"/>
                  </a:lnTo>
                  <a:lnTo>
                    <a:pt x="31893" y="1869450"/>
                  </a:lnTo>
                  <a:lnTo>
                    <a:pt x="41869" y="1915583"/>
                  </a:lnTo>
                  <a:lnTo>
                    <a:pt x="53236" y="1961666"/>
                  </a:lnTo>
                  <a:lnTo>
                    <a:pt x="66007" y="2007677"/>
                  </a:lnTo>
                  <a:lnTo>
                    <a:pt x="80195" y="2053590"/>
                  </a:lnTo>
                  <a:lnTo>
                    <a:pt x="96766" y="2102014"/>
                  </a:lnTo>
                  <a:lnTo>
                    <a:pt x="114850" y="2149903"/>
                  </a:lnTo>
                  <a:lnTo>
                    <a:pt x="134434" y="2197197"/>
                  </a:lnTo>
                  <a:lnTo>
                    <a:pt x="155506" y="2243836"/>
                  </a:lnTo>
                  <a:lnTo>
                    <a:pt x="892868" y="1896872"/>
                  </a:lnTo>
                  <a:lnTo>
                    <a:pt x="873731" y="1852965"/>
                  </a:lnTo>
                  <a:lnTo>
                    <a:pt x="857361" y="1808561"/>
                  </a:lnTo>
                  <a:lnTo>
                    <a:pt x="843722" y="1763761"/>
                  </a:lnTo>
                  <a:lnTo>
                    <a:pt x="832777" y="1718668"/>
                  </a:lnTo>
                  <a:lnTo>
                    <a:pt x="824490" y="1673383"/>
                  </a:lnTo>
                  <a:lnTo>
                    <a:pt x="818825" y="1628008"/>
                  </a:lnTo>
                  <a:lnTo>
                    <a:pt x="815743" y="1582644"/>
                  </a:lnTo>
                  <a:lnTo>
                    <a:pt x="815210" y="1537393"/>
                  </a:lnTo>
                  <a:lnTo>
                    <a:pt x="817188" y="1492356"/>
                  </a:lnTo>
                  <a:lnTo>
                    <a:pt x="821641" y="1447636"/>
                  </a:lnTo>
                  <a:lnTo>
                    <a:pt x="828531" y="1403334"/>
                  </a:lnTo>
                  <a:lnTo>
                    <a:pt x="837824" y="1359552"/>
                  </a:lnTo>
                  <a:lnTo>
                    <a:pt x="849481" y="1316390"/>
                  </a:lnTo>
                  <a:lnTo>
                    <a:pt x="863467" y="1273952"/>
                  </a:lnTo>
                  <a:lnTo>
                    <a:pt x="879745" y="1232339"/>
                  </a:lnTo>
                  <a:lnTo>
                    <a:pt x="898278" y="1191652"/>
                  </a:lnTo>
                  <a:lnTo>
                    <a:pt x="919030" y="1151993"/>
                  </a:lnTo>
                  <a:lnTo>
                    <a:pt x="941964" y="1113464"/>
                  </a:lnTo>
                  <a:lnTo>
                    <a:pt x="967043" y="1076166"/>
                  </a:lnTo>
                  <a:lnTo>
                    <a:pt x="994231" y="1040201"/>
                  </a:lnTo>
                  <a:lnTo>
                    <a:pt x="1023491" y="1005671"/>
                  </a:lnTo>
                  <a:lnTo>
                    <a:pt x="1054788" y="972677"/>
                  </a:lnTo>
                  <a:lnTo>
                    <a:pt x="1088083" y="941321"/>
                  </a:lnTo>
                  <a:lnTo>
                    <a:pt x="1123341" y="911705"/>
                  </a:lnTo>
                  <a:lnTo>
                    <a:pt x="1160525" y="883931"/>
                  </a:lnTo>
                  <a:lnTo>
                    <a:pt x="1199598" y="858099"/>
                  </a:lnTo>
                  <a:lnTo>
                    <a:pt x="1240524" y="834313"/>
                  </a:lnTo>
                  <a:lnTo>
                    <a:pt x="1283266" y="812673"/>
                  </a:lnTo>
                  <a:lnTo>
                    <a:pt x="1330208" y="792289"/>
                  </a:lnTo>
                  <a:lnTo>
                    <a:pt x="1378389" y="774954"/>
                  </a:lnTo>
                  <a:lnTo>
                    <a:pt x="1126548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24218" y="3195192"/>
              <a:ext cx="1378585" cy="2244090"/>
            </a:xfrm>
            <a:custGeom>
              <a:avLst/>
              <a:gdLst/>
              <a:ahLst/>
              <a:cxnLst/>
              <a:rect l="l" t="t" r="r" b="b"/>
              <a:pathLst>
                <a:path w="1378585" h="2244090">
                  <a:moveTo>
                    <a:pt x="1126548" y="0"/>
                  </a:moveTo>
                  <a:lnTo>
                    <a:pt x="1081065" y="15509"/>
                  </a:lnTo>
                  <a:lnTo>
                    <a:pt x="1036335" y="32221"/>
                  </a:lnTo>
                  <a:lnTo>
                    <a:pt x="992371" y="50112"/>
                  </a:lnTo>
                  <a:lnTo>
                    <a:pt x="949185" y="69158"/>
                  </a:lnTo>
                  <a:lnTo>
                    <a:pt x="906790" y="89335"/>
                  </a:lnTo>
                  <a:lnTo>
                    <a:pt x="865197" y="110619"/>
                  </a:lnTo>
                  <a:lnTo>
                    <a:pt x="824420" y="132985"/>
                  </a:lnTo>
                  <a:lnTo>
                    <a:pt x="784470" y="156409"/>
                  </a:lnTo>
                  <a:lnTo>
                    <a:pt x="745359" y="180868"/>
                  </a:lnTo>
                  <a:lnTo>
                    <a:pt x="707100" y="206338"/>
                  </a:lnTo>
                  <a:lnTo>
                    <a:pt x="669705" y="232793"/>
                  </a:lnTo>
                  <a:lnTo>
                    <a:pt x="633186" y="260211"/>
                  </a:lnTo>
                  <a:lnTo>
                    <a:pt x="597556" y="288567"/>
                  </a:lnTo>
                  <a:lnTo>
                    <a:pt x="562827" y="317837"/>
                  </a:lnTo>
                  <a:lnTo>
                    <a:pt x="529011" y="347997"/>
                  </a:lnTo>
                  <a:lnTo>
                    <a:pt x="496120" y="379022"/>
                  </a:lnTo>
                  <a:lnTo>
                    <a:pt x="464167" y="410890"/>
                  </a:lnTo>
                  <a:lnTo>
                    <a:pt x="433164" y="443575"/>
                  </a:lnTo>
                  <a:lnTo>
                    <a:pt x="403123" y="477054"/>
                  </a:lnTo>
                  <a:lnTo>
                    <a:pt x="374057" y="511302"/>
                  </a:lnTo>
                  <a:lnTo>
                    <a:pt x="345977" y="546295"/>
                  </a:lnTo>
                  <a:lnTo>
                    <a:pt x="318897" y="582010"/>
                  </a:lnTo>
                  <a:lnTo>
                    <a:pt x="292827" y="618423"/>
                  </a:lnTo>
                  <a:lnTo>
                    <a:pt x="267782" y="655508"/>
                  </a:lnTo>
                  <a:lnTo>
                    <a:pt x="243772" y="693243"/>
                  </a:lnTo>
                  <a:lnTo>
                    <a:pt x="220810" y="731603"/>
                  </a:lnTo>
                  <a:lnTo>
                    <a:pt x="198909" y="770563"/>
                  </a:lnTo>
                  <a:lnTo>
                    <a:pt x="178080" y="810101"/>
                  </a:lnTo>
                  <a:lnTo>
                    <a:pt x="158336" y="850191"/>
                  </a:lnTo>
                  <a:lnTo>
                    <a:pt x="139690" y="890810"/>
                  </a:lnTo>
                  <a:lnTo>
                    <a:pt x="122153" y="931934"/>
                  </a:lnTo>
                  <a:lnTo>
                    <a:pt x="105737" y="973538"/>
                  </a:lnTo>
                  <a:lnTo>
                    <a:pt x="90456" y="1015598"/>
                  </a:lnTo>
                  <a:lnTo>
                    <a:pt x="76321" y="1058091"/>
                  </a:lnTo>
                  <a:lnTo>
                    <a:pt x="63345" y="1100993"/>
                  </a:lnTo>
                  <a:lnTo>
                    <a:pt x="51539" y="1144278"/>
                  </a:lnTo>
                  <a:lnTo>
                    <a:pt x="40916" y="1187924"/>
                  </a:lnTo>
                  <a:lnTo>
                    <a:pt x="31489" y="1231906"/>
                  </a:lnTo>
                  <a:lnTo>
                    <a:pt x="23270" y="1276199"/>
                  </a:lnTo>
                  <a:lnTo>
                    <a:pt x="16270" y="1320781"/>
                  </a:lnTo>
                  <a:lnTo>
                    <a:pt x="10502" y="1365626"/>
                  </a:lnTo>
                  <a:lnTo>
                    <a:pt x="5979" y="1410712"/>
                  </a:lnTo>
                  <a:lnTo>
                    <a:pt x="2713" y="1456012"/>
                  </a:lnTo>
                  <a:lnTo>
                    <a:pt x="716" y="1501505"/>
                  </a:lnTo>
                  <a:lnTo>
                    <a:pt x="0" y="1547165"/>
                  </a:lnTo>
                  <a:lnTo>
                    <a:pt x="577" y="1592968"/>
                  </a:lnTo>
                  <a:lnTo>
                    <a:pt x="2460" y="1638890"/>
                  </a:lnTo>
                  <a:lnTo>
                    <a:pt x="5661" y="1684908"/>
                  </a:lnTo>
                  <a:lnTo>
                    <a:pt x="10193" y="1730997"/>
                  </a:lnTo>
                  <a:lnTo>
                    <a:pt x="16067" y="1777133"/>
                  </a:lnTo>
                  <a:lnTo>
                    <a:pt x="23297" y="1823292"/>
                  </a:lnTo>
                  <a:lnTo>
                    <a:pt x="31893" y="1869450"/>
                  </a:lnTo>
                  <a:lnTo>
                    <a:pt x="41869" y="1915583"/>
                  </a:lnTo>
                  <a:lnTo>
                    <a:pt x="53236" y="1961666"/>
                  </a:lnTo>
                  <a:lnTo>
                    <a:pt x="66007" y="2007677"/>
                  </a:lnTo>
                  <a:lnTo>
                    <a:pt x="80195" y="2053590"/>
                  </a:lnTo>
                  <a:lnTo>
                    <a:pt x="96766" y="2102014"/>
                  </a:lnTo>
                  <a:lnTo>
                    <a:pt x="114850" y="2149903"/>
                  </a:lnTo>
                  <a:lnTo>
                    <a:pt x="134434" y="2197197"/>
                  </a:lnTo>
                  <a:lnTo>
                    <a:pt x="155506" y="2243836"/>
                  </a:lnTo>
                  <a:lnTo>
                    <a:pt x="892868" y="1896872"/>
                  </a:lnTo>
                  <a:lnTo>
                    <a:pt x="873731" y="1852965"/>
                  </a:lnTo>
                  <a:lnTo>
                    <a:pt x="857361" y="1808561"/>
                  </a:lnTo>
                  <a:lnTo>
                    <a:pt x="843722" y="1763761"/>
                  </a:lnTo>
                  <a:lnTo>
                    <a:pt x="832777" y="1718668"/>
                  </a:lnTo>
                  <a:lnTo>
                    <a:pt x="824490" y="1673383"/>
                  </a:lnTo>
                  <a:lnTo>
                    <a:pt x="818825" y="1628008"/>
                  </a:lnTo>
                  <a:lnTo>
                    <a:pt x="815743" y="1582644"/>
                  </a:lnTo>
                  <a:lnTo>
                    <a:pt x="815210" y="1537393"/>
                  </a:lnTo>
                  <a:lnTo>
                    <a:pt x="817188" y="1492356"/>
                  </a:lnTo>
                  <a:lnTo>
                    <a:pt x="821641" y="1447636"/>
                  </a:lnTo>
                  <a:lnTo>
                    <a:pt x="828531" y="1403334"/>
                  </a:lnTo>
                  <a:lnTo>
                    <a:pt x="837824" y="1359552"/>
                  </a:lnTo>
                  <a:lnTo>
                    <a:pt x="849481" y="1316390"/>
                  </a:lnTo>
                  <a:lnTo>
                    <a:pt x="863467" y="1273952"/>
                  </a:lnTo>
                  <a:lnTo>
                    <a:pt x="879745" y="1232339"/>
                  </a:lnTo>
                  <a:lnTo>
                    <a:pt x="898278" y="1191652"/>
                  </a:lnTo>
                  <a:lnTo>
                    <a:pt x="919030" y="1151993"/>
                  </a:lnTo>
                  <a:lnTo>
                    <a:pt x="941964" y="1113464"/>
                  </a:lnTo>
                  <a:lnTo>
                    <a:pt x="967043" y="1076166"/>
                  </a:lnTo>
                  <a:lnTo>
                    <a:pt x="994231" y="1040201"/>
                  </a:lnTo>
                  <a:lnTo>
                    <a:pt x="1023491" y="1005671"/>
                  </a:lnTo>
                  <a:lnTo>
                    <a:pt x="1054788" y="972677"/>
                  </a:lnTo>
                  <a:lnTo>
                    <a:pt x="1088083" y="941321"/>
                  </a:lnTo>
                  <a:lnTo>
                    <a:pt x="1123341" y="911705"/>
                  </a:lnTo>
                  <a:lnTo>
                    <a:pt x="1160525" y="883931"/>
                  </a:lnTo>
                  <a:lnTo>
                    <a:pt x="1199598" y="858099"/>
                  </a:lnTo>
                  <a:lnTo>
                    <a:pt x="1240524" y="834313"/>
                  </a:lnTo>
                  <a:lnTo>
                    <a:pt x="1283266" y="812673"/>
                  </a:lnTo>
                  <a:lnTo>
                    <a:pt x="1330208" y="792289"/>
                  </a:lnTo>
                  <a:lnTo>
                    <a:pt x="1378389" y="774954"/>
                  </a:lnTo>
                  <a:lnTo>
                    <a:pt x="112654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50766" y="3115436"/>
              <a:ext cx="503555" cy="854710"/>
            </a:xfrm>
            <a:custGeom>
              <a:avLst/>
              <a:gdLst/>
              <a:ahLst/>
              <a:cxnLst/>
              <a:rect l="l" t="t" r="r" b="b"/>
              <a:pathLst>
                <a:path w="503554" h="854710">
                  <a:moveTo>
                    <a:pt x="503555" y="0"/>
                  </a:moveTo>
                  <a:lnTo>
                    <a:pt x="452309" y="806"/>
                  </a:lnTo>
                  <a:lnTo>
                    <a:pt x="401161" y="3222"/>
                  </a:lnTo>
                  <a:lnTo>
                    <a:pt x="350149" y="7242"/>
                  </a:lnTo>
                  <a:lnTo>
                    <a:pt x="299310" y="12858"/>
                  </a:lnTo>
                  <a:lnTo>
                    <a:pt x="248681" y="20066"/>
                  </a:lnTo>
                  <a:lnTo>
                    <a:pt x="198300" y="28858"/>
                  </a:lnTo>
                  <a:lnTo>
                    <a:pt x="148204" y="39229"/>
                  </a:lnTo>
                  <a:lnTo>
                    <a:pt x="98431" y="51173"/>
                  </a:lnTo>
                  <a:lnTo>
                    <a:pt x="49017" y="64684"/>
                  </a:lnTo>
                  <a:lnTo>
                    <a:pt x="0" y="79755"/>
                  </a:lnTo>
                  <a:lnTo>
                    <a:pt x="251841" y="854710"/>
                  </a:lnTo>
                  <a:lnTo>
                    <a:pt x="301025" y="840418"/>
                  </a:lnTo>
                  <a:lnTo>
                    <a:pt x="350941" y="829261"/>
                  </a:lnTo>
                  <a:lnTo>
                    <a:pt x="401436" y="821261"/>
                  </a:lnTo>
                  <a:lnTo>
                    <a:pt x="452358" y="816443"/>
                  </a:lnTo>
                  <a:lnTo>
                    <a:pt x="503555" y="814832"/>
                  </a:lnTo>
                  <a:lnTo>
                    <a:pt x="50355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0766" y="3115436"/>
              <a:ext cx="504190" cy="854710"/>
            </a:xfrm>
            <a:custGeom>
              <a:avLst/>
              <a:gdLst/>
              <a:ahLst/>
              <a:cxnLst/>
              <a:rect l="l" t="t" r="r" b="b"/>
              <a:pathLst>
                <a:path w="504189" h="854710">
                  <a:moveTo>
                    <a:pt x="503555" y="0"/>
                  </a:moveTo>
                  <a:lnTo>
                    <a:pt x="452309" y="806"/>
                  </a:lnTo>
                  <a:lnTo>
                    <a:pt x="401161" y="3222"/>
                  </a:lnTo>
                  <a:lnTo>
                    <a:pt x="350149" y="7242"/>
                  </a:lnTo>
                  <a:lnTo>
                    <a:pt x="299310" y="12858"/>
                  </a:lnTo>
                  <a:lnTo>
                    <a:pt x="248681" y="20066"/>
                  </a:lnTo>
                  <a:lnTo>
                    <a:pt x="198300" y="28858"/>
                  </a:lnTo>
                  <a:lnTo>
                    <a:pt x="148204" y="39229"/>
                  </a:lnTo>
                  <a:lnTo>
                    <a:pt x="98431" y="51173"/>
                  </a:lnTo>
                  <a:lnTo>
                    <a:pt x="49017" y="64684"/>
                  </a:lnTo>
                  <a:lnTo>
                    <a:pt x="0" y="79755"/>
                  </a:lnTo>
                  <a:lnTo>
                    <a:pt x="251841" y="854710"/>
                  </a:lnTo>
                  <a:lnTo>
                    <a:pt x="301025" y="840418"/>
                  </a:lnTo>
                  <a:lnTo>
                    <a:pt x="350941" y="829261"/>
                  </a:lnTo>
                  <a:lnTo>
                    <a:pt x="401436" y="821261"/>
                  </a:lnTo>
                  <a:lnTo>
                    <a:pt x="452358" y="816443"/>
                  </a:lnTo>
                  <a:lnTo>
                    <a:pt x="503555" y="814832"/>
                  </a:lnTo>
                  <a:lnTo>
                    <a:pt x="503555" y="0"/>
                  </a:lnTo>
                  <a:close/>
                </a:path>
                <a:path w="504189" h="854710">
                  <a:moveTo>
                    <a:pt x="503682" y="814832"/>
                  </a:moveTo>
                  <a:lnTo>
                    <a:pt x="503682" y="0"/>
                  </a:lnTo>
                  <a:lnTo>
                    <a:pt x="503555" y="814832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0898" y="5259958"/>
              <a:ext cx="601472" cy="2834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9645" y="4118813"/>
              <a:ext cx="595376" cy="2837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5861" y="3165043"/>
              <a:ext cx="491489" cy="283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1772" y="3675837"/>
              <a:ext cx="498348" cy="283768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6422135" y="3916679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89776" y="3840175"/>
            <a:ext cx="253746" cy="254812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6422135" y="44226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9776" y="4346702"/>
            <a:ext cx="1259154" cy="254507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422135" y="492861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299"/>
                </a:lnTo>
                <a:lnTo>
                  <a:pt x="11430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89776" y="4852670"/>
            <a:ext cx="1259154" cy="25450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422135" y="543458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299"/>
                </a:lnTo>
                <a:lnTo>
                  <a:pt x="11430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89776" y="5358688"/>
            <a:ext cx="377190" cy="25450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90625" y="2226564"/>
            <a:ext cx="7435215" cy="646430"/>
            <a:chOff x="890625" y="2226564"/>
            <a:chExt cx="7435215" cy="646430"/>
          </a:xfrm>
        </p:grpSpPr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625" y="2226564"/>
              <a:ext cx="7434960" cy="3108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0625" y="2561793"/>
              <a:ext cx="3721989" cy="311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03165" y="2561793"/>
              <a:ext cx="231648" cy="311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18989" y="2561793"/>
              <a:ext cx="1491996" cy="3112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918057" y="1009141"/>
            <a:ext cx="7632065" cy="340360"/>
            <a:chOff x="918057" y="1009141"/>
            <a:chExt cx="7632065" cy="340360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8057" y="1009141"/>
              <a:ext cx="1222679" cy="3398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086991" y="1009141"/>
              <a:ext cx="892911" cy="33985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52293" y="1009141"/>
              <a:ext cx="1473834" cy="3398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70" y="1009141"/>
              <a:ext cx="1822323" cy="3398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93308" y="1009141"/>
              <a:ext cx="1104252" cy="3398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59524" y="1009141"/>
              <a:ext cx="271272" cy="3398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95159" y="1009141"/>
              <a:ext cx="1554861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95984" cy="63246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4572" y="6752843"/>
            <a:ext cx="9153525" cy="105410"/>
            <a:chOff x="-4572" y="6752843"/>
            <a:chExt cx="9153525" cy="105410"/>
          </a:xfrm>
        </p:grpSpPr>
        <p:sp>
          <p:nvSpPr>
            <p:cNvPr id="4" name="object 4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9144000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9144000" y="9601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757415"/>
              <a:ext cx="9144000" cy="96520"/>
            </a:xfrm>
            <a:custGeom>
              <a:avLst/>
              <a:gdLst/>
              <a:ahLst/>
              <a:cxnLst/>
              <a:rect l="l" t="t" r="r" b="b"/>
              <a:pathLst>
                <a:path w="9144000" h="96520">
                  <a:moveTo>
                    <a:pt x="0" y="96011"/>
                  </a:moveTo>
                  <a:lnTo>
                    <a:pt x="9144000" y="9601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96011"/>
                  </a:lnTo>
                  <a:close/>
                </a:path>
              </a:pathLst>
            </a:custGeom>
            <a:ln w="9143">
              <a:solidFill>
                <a:srgbClr val="009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6164" y="202692"/>
            <a:ext cx="2190159" cy="5242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90320" y="1838832"/>
            <a:ext cx="4553585" cy="311150"/>
            <a:chOff x="890320" y="1838832"/>
            <a:chExt cx="4553585" cy="3111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0320" y="1838832"/>
              <a:ext cx="1363472" cy="3108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68346" y="1838832"/>
              <a:ext cx="424688" cy="310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36214" y="1838832"/>
              <a:ext cx="1271015" cy="3108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41012" y="1838832"/>
              <a:ext cx="422656" cy="3108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7356" y="1838832"/>
              <a:ext cx="936459" cy="31089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489194" y="1838832"/>
            <a:ext cx="2575560" cy="311150"/>
            <a:chOff x="5489194" y="1838832"/>
            <a:chExt cx="2575560" cy="31115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9194" y="1838832"/>
              <a:ext cx="1610448" cy="3108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38416" y="1838832"/>
              <a:ext cx="925829" cy="31089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10728" y="1838832"/>
            <a:ext cx="278892" cy="31089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0320" y="2174189"/>
            <a:ext cx="4045407" cy="31120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90320" y="2738373"/>
            <a:ext cx="5842635" cy="311150"/>
            <a:chOff x="890320" y="2738373"/>
            <a:chExt cx="5842635" cy="311150"/>
          </a:xfrm>
        </p:grpSpPr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320" y="2738373"/>
              <a:ext cx="3165068" cy="3108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04436" y="2738373"/>
              <a:ext cx="2728341" cy="31089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033651" y="3116326"/>
            <a:ext cx="5580380" cy="311150"/>
            <a:chOff x="2033651" y="3116326"/>
            <a:chExt cx="5580380" cy="31115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33651" y="3116326"/>
              <a:ext cx="1072896" cy="31089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56255" y="3116326"/>
              <a:ext cx="1476095" cy="310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70780" y="3116326"/>
              <a:ext cx="1836369" cy="310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63385" y="3116326"/>
              <a:ext cx="1350517" cy="31089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2033651" y="3493973"/>
            <a:ext cx="5854700" cy="311785"/>
            <a:chOff x="2033651" y="3493973"/>
            <a:chExt cx="5854700" cy="311785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33651" y="3493973"/>
              <a:ext cx="1072896" cy="311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56255" y="3493973"/>
              <a:ext cx="1751114" cy="3112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49673" y="3493973"/>
              <a:ext cx="1831212" cy="3112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37705" y="3493973"/>
              <a:ext cx="1350518" cy="31120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890320" y="4058411"/>
            <a:ext cx="7480934" cy="311150"/>
            <a:chOff x="890320" y="4058411"/>
            <a:chExt cx="7480934" cy="311150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320" y="4058411"/>
              <a:ext cx="1130198" cy="3108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78786" y="4058411"/>
              <a:ext cx="2246414" cy="3108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26356" y="4058411"/>
              <a:ext cx="2123008" cy="3108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136893" y="4058411"/>
              <a:ext cx="231648" cy="31089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252717" y="4058411"/>
              <a:ext cx="1289558" cy="3108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96556" y="4058411"/>
              <a:ext cx="874395" cy="31089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90320" y="4622241"/>
            <a:ext cx="7524115" cy="647065"/>
            <a:chOff x="890320" y="4622241"/>
            <a:chExt cx="7524115" cy="647065"/>
          </a:xfrm>
        </p:grpSpPr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0320" y="4622241"/>
              <a:ext cx="3545916" cy="3112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58588" y="4622241"/>
              <a:ext cx="3955668" cy="311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0320" y="4957825"/>
              <a:ext cx="5485193" cy="31089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890320" y="5521756"/>
            <a:ext cx="7538720" cy="647065"/>
            <a:chOff x="890320" y="5521756"/>
            <a:chExt cx="7538720" cy="647065"/>
          </a:xfrm>
        </p:grpSpPr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0320" y="5521756"/>
              <a:ext cx="5383733" cy="310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313678" y="5521756"/>
              <a:ext cx="427481" cy="3108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99249" y="5521756"/>
              <a:ext cx="1374686" cy="3108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33004" y="5521756"/>
              <a:ext cx="395477" cy="3108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90320" y="5857036"/>
              <a:ext cx="1845386" cy="3112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675255" y="5857036"/>
              <a:ext cx="534416" cy="311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60140" y="5857036"/>
              <a:ext cx="1270000" cy="31120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1222247" y="3191255"/>
            <a:ext cx="660400" cy="163195"/>
            <a:chOff x="1222247" y="3191255"/>
            <a:chExt cx="660400" cy="163195"/>
          </a:xfrm>
        </p:grpSpPr>
        <p:sp>
          <p:nvSpPr>
            <p:cNvPr id="51" name="object 51"/>
            <p:cNvSpPr/>
            <p:nvPr/>
          </p:nvSpPr>
          <p:spPr>
            <a:xfrm>
              <a:off x="1228343" y="3197351"/>
              <a:ext cx="647700" cy="151130"/>
            </a:xfrm>
            <a:custGeom>
              <a:avLst/>
              <a:gdLst/>
              <a:ahLst/>
              <a:cxnLst/>
              <a:rect l="l" t="t" r="r" b="b"/>
              <a:pathLst>
                <a:path w="647700" h="151129">
                  <a:moveTo>
                    <a:pt x="572262" y="0"/>
                  </a:moveTo>
                  <a:lnTo>
                    <a:pt x="572262" y="37719"/>
                  </a:lnTo>
                  <a:lnTo>
                    <a:pt x="0" y="37719"/>
                  </a:lnTo>
                  <a:lnTo>
                    <a:pt x="0" y="113157"/>
                  </a:lnTo>
                  <a:lnTo>
                    <a:pt x="572262" y="113157"/>
                  </a:lnTo>
                  <a:lnTo>
                    <a:pt x="572262" y="150875"/>
                  </a:lnTo>
                  <a:lnTo>
                    <a:pt x="647700" y="75437"/>
                  </a:lnTo>
                  <a:lnTo>
                    <a:pt x="572262" y="0"/>
                  </a:lnTo>
                  <a:close/>
                </a:path>
              </a:pathLst>
            </a:custGeom>
            <a:solidFill>
              <a:srgbClr val="1A9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28343" y="3197351"/>
              <a:ext cx="647700" cy="151130"/>
            </a:xfrm>
            <a:custGeom>
              <a:avLst/>
              <a:gdLst/>
              <a:ahLst/>
              <a:cxnLst/>
              <a:rect l="l" t="t" r="r" b="b"/>
              <a:pathLst>
                <a:path w="647700" h="151129">
                  <a:moveTo>
                    <a:pt x="0" y="37719"/>
                  </a:moveTo>
                  <a:lnTo>
                    <a:pt x="572262" y="37719"/>
                  </a:lnTo>
                  <a:lnTo>
                    <a:pt x="572262" y="0"/>
                  </a:lnTo>
                  <a:lnTo>
                    <a:pt x="647700" y="75437"/>
                  </a:lnTo>
                  <a:lnTo>
                    <a:pt x="572262" y="150875"/>
                  </a:lnTo>
                  <a:lnTo>
                    <a:pt x="572262" y="113157"/>
                  </a:lnTo>
                  <a:lnTo>
                    <a:pt x="0" y="113157"/>
                  </a:lnTo>
                  <a:lnTo>
                    <a:pt x="0" y="37719"/>
                  </a:lnTo>
                  <a:close/>
                </a:path>
              </a:pathLst>
            </a:custGeom>
            <a:ln w="12192">
              <a:solidFill>
                <a:srgbClr val="1A93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1222247" y="3573779"/>
            <a:ext cx="660400" cy="163195"/>
            <a:chOff x="1222247" y="3573779"/>
            <a:chExt cx="660400" cy="163195"/>
          </a:xfrm>
        </p:grpSpPr>
        <p:sp>
          <p:nvSpPr>
            <p:cNvPr id="54" name="object 54"/>
            <p:cNvSpPr/>
            <p:nvPr/>
          </p:nvSpPr>
          <p:spPr>
            <a:xfrm>
              <a:off x="1228343" y="3579875"/>
              <a:ext cx="647700" cy="151130"/>
            </a:xfrm>
            <a:custGeom>
              <a:avLst/>
              <a:gdLst/>
              <a:ahLst/>
              <a:cxnLst/>
              <a:rect l="l" t="t" r="r" b="b"/>
              <a:pathLst>
                <a:path w="647700" h="151129">
                  <a:moveTo>
                    <a:pt x="572262" y="0"/>
                  </a:moveTo>
                  <a:lnTo>
                    <a:pt x="572262" y="37718"/>
                  </a:lnTo>
                  <a:lnTo>
                    <a:pt x="0" y="37718"/>
                  </a:lnTo>
                  <a:lnTo>
                    <a:pt x="0" y="113156"/>
                  </a:lnTo>
                  <a:lnTo>
                    <a:pt x="572262" y="113156"/>
                  </a:lnTo>
                  <a:lnTo>
                    <a:pt x="572262" y="150875"/>
                  </a:lnTo>
                  <a:lnTo>
                    <a:pt x="647700" y="75437"/>
                  </a:lnTo>
                  <a:lnTo>
                    <a:pt x="572262" y="0"/>
                  </a:lnTo>
                  <a:close/>
                </a:path>
              </a:pathLst>
            </a:custGeom>
            <a:solidFill>
              <a:srgbClr val="1A9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28343" y="3579875"/>
              <a:ext cx="647700" cy="151130"/>
            </a:xfrm>
            <a:custGeom>
              <a:avLst/>
              <a:gdLst/>
              <a:ahLst/>
              <a:cxnLst/>
              <a:rect l="l" t="t" r="r" b="b"/>
              <a:pathLst>
                <a:path w="647700" h="151129">
                  <a:moveTo>
                    <a:pt x="0" y="37718"/>
                  </a:moveTo>
                  <a:lnTo>
                    <a:pt x="572262" y="37718"/>
                  </a:lnTo>
                  <a:lnTo>
                    <a:pt x="572262" y="0"/>
                  </a:lnTo>
                  <a:lnTo>
                    <a:pt x="647700" y="75437"/>
                  </a:lnTo>
                  <a:lnTo>
                    <a:pt x="572262" y="150875"/>
                  </a:lnTo>
                  <a:lnTo>
                    <a:pt x="572262" y="113156"/>
                  </a:lnTo>
                  <a:lnTo>
                    <a:pt x="0" y="113156"/>
                  </a:lnTo>
                  <a:lnTo>
                    <a:pt x="0" y="37718"/>
                  </a:lnTo>
                  <a:close/>
                </a:path>
              </a:pathLst>
            </a:custGeom>
            <a:ln w="12192">
              <a:solidFill>
                <a:srgbClr val="1A93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18057" y="1009141"/>
            <a:ext cx="1579753" cy="3398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5250" y="3605529"/>
            <a:ext cx="2716530" cy="1198245"/>
            <a:chOff x="1365250" y="3605529"/>
            <a:chExt cx="2716530" cy="1198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7767" y="3605529"/>
              <a:ext cx="603503" cy="283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2281" y="3910329"/>
              <a:ext cx="2019935" cy="283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250" y="4215383"/>
              <a:ext cx="2663825" cy="2834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0696" y="4520183"/>
              <a:ext cx="1503680" cy="283463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412494" y="4901184"/>
            <a:ext cx="2624455" cy="1198245"/>
            <a:chOff x="1412494" y="4901184"/>
            <a:chExt cx="2624455" cy="119824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1151" y="4901184"/>
              <a:ext cx="910399" cy="2834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742" y="5205933"/>
              <a:ext cx="2544699" cy="283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3306" y="5511088"/>
              <a:ext cx="2223008" cy="283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2494" y="5815888"/>
              <a:ext cx="2614803" cy="28346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08856" y="1053083"/>
            <a:ext cx="5926287" cy="143560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344161" y="3507485"/>
            <a:ext cx="0" cy="2665730"/>
          </a:xfrm>
          <a:custGeom>
            <a:avLst/>
            <a:gdLst/>
            <a:ahLst/>
            <a:cxnLst/>
            <a:rect l="l" t="t" r="r" b="b"/>
            <a:pathLst>
              <a:path h="2665729">
                <a:moveTo>
                  <a:pt x="0" y="2665336"/>
                </a:moveTo>
                <a:lnTo>
                  <a:pt x="0" y="0"/>
                </a:lnTo>
              </a:path>
            </a:pathLst>
          </a:custGeom>
          <a:ln w="38100">
            <a:solidFill>
              <a:srgbClr val="1A93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5735" y="3934183"/>
            <a:ext cx="3713988" cy="1856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625" y="991235"/>
            <a:ext cx="1124369" cy="3398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90625" y="1984501"/>
            <a:ext cx="7487284" cy="706120"/>
            <a:chOff x="890625" y="1984501"/>
            <a:chExt cx="7487284" cy="7061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0625" y="1984501"/>
              <a:ext cx="7359929" cy="339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4697" y="1984501"/>
              <a:ext cx="252983" cy="3398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0625" y="2350261"/>
              <a:ext cx="1476629" cy="33985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0625" y="3539363"/>
            <a:ext cx="898728" cy="3398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3151" y="3539363"/>
            <a:ext cx="680313" cy="33985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6448" y="3539363"/>
            <a:ext cx="1156550" cy="33985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783457" y="3539363"/>
            <a:ext cx="1273810" cy="340360"/>
            <a:chOff x="3783457" y="3539363"/>
            <a:chExt cx="1273810" cy="340360"/>
          </a:xfrm>
        </p:grpSpPr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3457" y="3539363"/>
              <a:ext cx="953173" cy="339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43958" y="3539363"/>
              <a:ext cx="313182" cy="339851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8861" y="3539363"/>
            <a:ext cx="1633486" cy="3398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04659" y="3539363"/>
            <a:ext cx="1195489" cy="33985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046719" y="3539363"/>
            <a:ext cx="306781" cy="33985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90625" y="3905122"/>
            <a:ext cx="7486650" cy="706120"/>
            <a:chOff x="890625" y="3905122"/>
            <a:chExt cx="7486650" cy="706120"/>
          </a:xfrm>
        </p:grpSpPr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0625" y="3905122"/>
              <a:ext cx="4428642" cy="339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55082" y="3905122"/>
              <a:ext cx="3021965" cy="3398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0625" y="4271136"/>
              <a:ext cx="1773809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598" y="1982977"/>
            <a:ext cx="2040636" cy="339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09494" y="1942846"/>
            <a:ext cx="324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24377"/>
                </a:solidFill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20211" y="1982977"/>
            <a:ext cx="957948" cy="33985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01598" y="2578861"/>
            <a:ext cx="7501255" cy="706120"/>
            <a:chOff x="901598" y="2578861"/>
            <a:chExt cx="7501255" cy="7061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598" y="2578861"/>
              <a:ext cx="1622196" cy="339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8521" y="2578861"/>
              <a:ext cx="216407" cy="3398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9125" y="2578861"/>
              <a:ext cx="867727" cy="3398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0731" y="2578861"/>
              <a:ext cx="674827" cy="3398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487" y="2578861"/>
              <a:ext cx="921715" cy="339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42813" y="2578861"/>
              <a:ext cx="683971" cy="339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5190" y="2578861"/>
              <a:ext cx="607161" cy="3398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1598" y="2944317"/>
              <a:ext cx="1683359" cy="340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7205" y="2944317"/>
              <a:ext cx="283463" cy="3401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70377" y="2944317"/>
              <a:ext cx="2350642" cy="3401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94402" y="2944317"/>
              <a:ext cx="252984" cy="3401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23558" y="2578861"/>
              <a:ext cx="1459611" cy="339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2031" y="2578861"/>
              <a:ext cx="280416" cy="33985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20893" y="2944317"/>
              <a:ext cx="1476628" cy="34015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01598" y="3828922"/>
            <a:ext cx="7501255" cy="706120"/>
            <a:chOff x="901598" y="3828922"/>
            <a:chExt cx="7501255" cy="706120"/>
          </a:xfrm>
        </p:grpSpPr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1598" y="3828922"/>
              <a:ext cx="1884019" cy="3398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60649" y="3828922"/>
              <a:ext cx="1096327" cy="3398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67327" y="3828922"/>
              <a:ext cx="3051911" cy="3398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76338" y="3828922"/>
              <a:ext cx="1338326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22031" y="3828922"/>
              <a:ext cx="280416" cy="3398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01598" y="4194378"/>
              <a:ext cx="781265" cy="3401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44141" y="4194378"/>
              <a:ext cx="3984117" cy="34015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71997" y="4194378"/>
              <a:ext cx="283463" cy="3401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805169" y="4194378"/>
              <a:ext cx="1082421" cy="340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1098" y="4194378"/>
              <a:ext cx="252983" cy="34015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7591" y="4194378"/>
              <a:ext cx="1297940" cy="340156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08913" y="991235"/>
            <a:ext cx="1641221" cy="3398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913" y="1731898"/>
            <a:ext cx="3413125" cy="340360"/>
            <a:chOff x="908913" y="1731898"/>
            <a:chExt cx="3413125" cy="34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913" y="1731898"/>
              <a:ext cx="345440" cy="3398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7993" y="1731898"/>
              <a:ext cx="1451483" cy="3398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4341" y="1731898"/>
              <a:ext cx="1847087" cy="33985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913" y="2289682"/>
            <a:ext cx="2757805" cy="33985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65783" y="3030601"/>
            <a:ext cx="1033373" cy="33985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11502" y="3725240"/>
            <a:ext cx="689254" cy="3401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65783" y="4420870"/>
            <a:ext cx="2654173" cy="3398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5783" y="5115509"/>
            <a:ext cx="3698240" cy="34015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5783" y="5811011"/>
            <a:ext cx="4486148" cy="33985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8913" y="991235"/>
            <a:ext cx="1641221" cy="3398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9639" y="2974975"/>
            <a:ext cx="449579" cy="3670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31999" y="3660888"/>
            <a:ext cx="429343" cy="4158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2148" y="4470672"/>
            <a:ext cx="441115" cy="31780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9639" y="5065843"/>
            <a:ext cx="419100" cy="40528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4019" y="5662995"/>
            <a:ext cx="445200" cy="6235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2847" y="2320289"/>
            <a:ext cx="3525520" cy="3525520"/>
            <a:chOff x="1772847" y="2320289"/>
            <a:chExt cx="3525520" cy="3525520"/>
          </a:xfrm>
        </p:grpSpPr>
        <p:sp>
          <p:nvSpPr>
            <p:cNvPr id="3" name="object 3"/>
            <p:cNvSpPr/>
            <p:nvPr/>
          </p:nvSpPr>
          <p:spPr>
            <a:xfrm>
              <a:off x="3535552" y="2329433"/>
              <a:ext cx="1518920" cy="1315720"/>
            </a:xfrm>
            <a:custGeom>
              <a:avLst/>
              <a:gdLst/>
              <a:ahLst/>
              <a:cxnLst/>
              <a:rect l="l" t="t" r="r" b="b"/>
              <a:pathLst>
                <a:path w="1518920" h="1315720">
                  <a:moveTo>
                    <a:pt x="0" y="0"/>
                  </a:moveTo>
                  <a:lnTo>
                    <a:pt x="0" y="876807"/>
                  </a:lnTo>
                  <a:lnTo>
                    <a:pt x="49237" y="878187"/>
                  </a:lnTo>
                  <a:lnTo>
                    <a:pt x="97986" y="882290"/>
                  </a:lnTo>
                  <a:lnTo>
                    <a:pt x="146152" y="889060"/>
                  </a:lnTo>
                  <a:lnTo>
                    <a:pt x="193637" y="898442"/>
                  </a:lnTo>
                  <a:lnTo>
                    <a:pt x="240348" y="910382"/>
                  </a:lnTo>
                  <a:lnTo>
                    <a:pt x="286188" y="924824"/>
                  </a:lnTo>
                  <a:lnTo>
                    <a:pt x="331061" y="941714"/>
                  </a:lnTo>
                  <a:lnTo>
                    <a:pt x="374872" y="960996"/>
                  </a:lnTo>
                  <a:lnTo>
                    <a:pt x="417525" y="982614"/>
                  </a:lnTo>
                  <a:lnTo>
                    <a:pt x="458925" y="1006515"/>
                  </a:lnTo>
                  <a:lnTo>
                    <a:pt x="498975" y="1032642"/>
                  </a:lnTo>
                  <a:lnTo>
                    <a:pt x="537581" y="1060941"/>
                  </a:lnTo>
                  <a:lnTo>
                    <a:pt x="574646" y="1091356"/>
                  </a:lnTo>
                  <a:lnTo>
                    <a:pt x="610076" y="1123833"/>
                  </a:lnTo>
                  <a:lnTo>
                    <a:pt x="643773" y="1158316"/>
                  </a:lnTo>
                  <a:lnTo>
                    <a:pt x="675643" y="1194751"/>
                  </a:lnTo>
                  <a:lnTo>
                    <a:pt x="705590" y="1233082"/>
                  </a:lnTo>
                  <a:lnTo>
                    <a:pt x="733519" y="1273254"/>
                  </a:lnTo>
                  <a:lnTo>
                    <a:pt x="759333" y="1315211"/>
                  </a:lnTo>
                  <a:lnTo>
                    <a:pt x="1518666" y="876807"/>
                  </a:lnTo>
                  <a:lnTo>
                    <a:pt x="1493383" y="834401"/>
                  </a:lnTo>
                  <a:lnTo>
                    <a:pt x="1467021" y="792874"/>
                  </a:lnTo>
                  <a:lnTo>
                    <a:pt x="1439603" y="752241"/>
                  </a:lnTo>
                  <a:lnTo>
                    <a:pt x="1411153" y="712516"/>
                  </a:lnTo>
                  <a:lnTo>
                    <a:pt x="1381695" y="673712"/>
                  </a:lnTo>
                  <a:lnTo>
                    <a:pt x="1351252" y="635844"/>
                  </a:lnTo>
                  <a:lnTo>
                    <a:pt x="1319849" y="598924"/>
                  </a:lnTo>
                  <a:lnTo>
                    <a:pt x="1287510" y="562967"/>
                  </a:lnTo>
                  <a:lnTo>
                    <a:pt x="1254258" y="527987"/>
                  </a:lnTo>
                  <a:lnTo>
                    <a:pt x="1220117" y="493996"/>
                  </a:lnTo>
                  <a:lnTo>
                    <a:pt x="1185111" y="461010"/>
                  </a:lnTo>
                  <a:lnTo>
                    <a:pt x="1149263" y="429040"/>
                  </a:lnTo>
                  <a:lnTo>
                    <a:pt x="1112598" y="398103"/>
                  </a:lnTo>
                  <a:lnTo>
                    <a:pt x="1075139" y="368210"/>
                  </a:lnTo>
                  <a:lnTo>
                    <a:pt x="1036911" y="339376"/>
                  </a:lnTo>
                  <a:lnTo>
                    <a:pt x="997937" y="311614"/>
                  </a:lnTo>
                  <a:lnTo>
                    <a:pt x="958240" y="284939"/>
                  </a:lnTo>
                  <a:lnTo>
                    <a:pt x="917845" y="259364"/>
                  </a:lnTo>
                  <a:lnTo>
                    <a:pt x="876776" y="234902"/>
                  </a:lnTo>
                  <a:lnTo>
                    <a:pt x="835056" y="211568"/>
                  </a:lnTo>
                  <a:lnTo>
                    <a:pt x="792709" y="189375"/>
                  </a:lnTo>
                  <a:lnTo>
                    <a:pt x="749759" y="168336"/>
                  </a:lnTo>
                  <a:lnTo>
                    <a:pt x="706230" y="148467"/>
                  </a:lnTo>
                  <a:lnTo>
                    <a:pt x="662146" y="129780"/>
                  </a:lnTo>
                  <a:lnTo>
                    <a:pt x="617530" y="112289"/>
                  </a:lnTo>
                  <a:lnTo>
                    <a:pt x="572406" y="96008"/>
                  </a:lnTo>
                  <a:lnTo>
                    <a:pt x="526799" y="80950"/>
                  </a:lnTo>
                  <a:lnTo>
                    <a:pt x="480732" y="67130"/>
                  </a:lnTo>
                  <a:lnTo>
                    <a:pt x="434228" y="54560"/>
                  </a:lnTo>
                  <a:lnTo>
                    <a:pt x="387312" y="43256"/>
                  </a:lnTo>
                  <a:lnTo>
                    <a:pt x="340008" y="33230"/>
                  </a:lnTo>
                  <a:lnTo>
                    <a:pt x="292339" y="24496"/>
                  </a:lnTo>
                  <a:lnTo>
                    <a:pt x="244329" y="17068"/>
                  </a:lnTo>
                  <a:lnTo>
                    <a:pt x="196001" y="10960"/>
                  </a:lnTo>
                  <a:lnTo>
                    <a:pt x="147381" y="6185"/>
                  </a:lnTo>
                  <a:lnTo>
                    <a:pt x="98492" y="2758"/>
                  </a:lnTo>
                  <a:lnTo>
                    <a:pt x="49356" y="6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42642" y="3206241"/>
              <a:ext cx="2947035" cy="2630805"/>
            </a:xfrm>
            <a:custGeom>
              <a:avLst/>
              <a:gdLst/>
              <a:ahLst/>
              <a:cxnLst/>
              <a:rect l="l" t="t" r="r" b="b"/>
              <a:pathLst>
                <a:path w="2947035" h="2630804">
                  <a:moveTo>
                    <a:pt x="2711577" y="0"/>
                  </a:moveTo>
                  <a:lnTo>
                    <a:pt x="1952244" y="438404"/>
                  </a:lnTo>
                  <a:lnTo>
                    <a:pt x="1975168" y="480714"/>
                  </a:lnTo>
                  <a:lnTo>
                    <a:pt x="1995546" y="523712"/>
                  </a:lnTo>
                  <a:lnTo>
                    <a:pt x="2013401" y="567307"/>
                  </a:lnTo>
                  <a:lnTo>
                    <a:pt x="2028758" y="611409"/>
                  </a:lnTo>
                  <a:lnTo>
                    <a:pt x="2041642" y="655924"/>
                  </a:lnTo>
                  <a:lnTo>
                    <a:pt x="2052077" y="700762"/>
                  </a:lnTo>
                  <a:lnTo>
                    <a:pt x="2060087" y="745832"/>
                  </a:lnTo>
                  <a:lnTo>
                    <a:pt x="2065696" y="791042"/>
                  </a:lnTo>
                  <a:lnTo>
                    <a:pt x="2068930" y="836300"/>
                  </a:lnTo>
                  <a:lnTo>
                    <a:pt x="2069813" y="881516"/>
                  </a:lnTo>
                  <a:lnTo>
                    <a:pt x="2068368" y="926598"/>
                  </a:lnTo>
                  <a:lnTo>
                    <a:pt x="2064621" y="971454"/>
                  </a:lnTo>
                  <a:lnTo>
                    <a:pt x="2058596" y="1015993"/>
                  </a:lnTo>
                  <a:lnTo>
                    <a:pt x="2050318" y="1060125"/>
                  </a:lnTo>
                  <a:lnTo>
                    <a:pt x="2039810" y="1103757"/>
                  </a:lnTo>
                  <a:lnTo>
                    <a:pt x="2027098" y="1146797"/>
                  </a:lnTo>
                  <a:lnTo>
                    <a:pt x="2012205" y="1189156"/>
                  </a:lnTo>
                  <a:lnTo>
                    <a:pt x="1995156" y="1230740"/>
                  </a:lnTo>
                  <a:lnTo>
                    <a:pt x="1975976" y="1271460"/>
                  </a:lnTo>
                  <a:lnTo>
                    <a:pt x="1954689" y="1311223"/>
                  </a:lnTo>
                  <a:lnTo>
                    <a:pt x="1931320" y="1349938"/>
                  </a:lnTo>
                  <a:lnTo>
                    <a:pt x="1905892" y="1387514"/>
                  </a:lnTo>
                  <a:lnTo>
                    <a:pt x="1878431" y="1423859"/>
                  </a:lnTo>
                  <a:lnTo>
                    <a:pt x="1848961" y="1458882"/>
                  </a:lnTo>
                  <a:lnTo>
                    <a:pt x="1817506" y="1492492"/>
                  </a:lnTo>
                  <a:lnTo>
                    <a:pt x="1784090" y="1524597"/>
                  </a:lnTo>
                  <a:lnTo>
                    <a:pt x="1748739" y="1555105"/>
                  </a:lnTo>
                  <a:lnTo>
                    <a:pt x="1711476" y="1583926"/>
                  </a:lnTo>
                  <a:lnTo>
                    <a:pt x="1672327" y="1610969"/>
                  </a:lnTo>
                  <a:lnTo>
                    <a:pt x="1631315" y="1636141"/>
                  </a:lnTo>
                  <a:lnTo>
                    <a:pt x="1587376" y="1659880"/>
                  </a:lnTo>
                  <a:lnTo>
                    <a:pt x="1542568" y="1680913"/>
                  </a:lnTo>
                  <a:lnTo>
                    <a:pt x="1497002" y="1699254"/>
                  </a:lnTo>
                  <a:lnTo>
                    <a:pt x="1450788" y="1714913"/>
                  </a:lnTo>
                  <a:lnTo>
                    <a:pt x="1404035" y="1727904"/>
                  </a:lnTo>
                  <a:lnTo>
                    <a:pt x="1356855" y="1738238"/>
                  </a:lnTo>
                  <a:lnTo>
                    <a:pt x="1309359" y="1745929"/>
                  </a:lnTo>
                  <a:lnTo>
                    <a:pt x="1261655" y="1750989"/>
                  </a:lnTo>
                  <a:lnTo>
                    <a:pt x="1213856" y="1753429"/>
                  </a:lnTo>
                  <a:lnTo>
                    <a:pt x="1166070" y="1753263"/>
                  </a:lnTo>
                  <a:lnTo>
                    <a:pt x="1118409" y="1750503"/>
                  </a:lnTo>
                  <a:lnTo>
                    <a:pt x="1070984" y="1745162"/>
                  </a:lnTo>
                  <a:lnTo>
                    <a:pt x="1023903" y="1737251"/>
                  </a:lnTo>
                  <a:lnTo>
                    <a:pt x="977279" y="1726783"/>
                  </a:lnTo>
                  <a:lnTo>
                    <a:pt x="931221" y="1713770"/>
                  </a:lnTo>
                  <a:lnTo>
                    <a:pt x="885839" y="1698225"/>
                  </a:lnTo>
                  <a:lnTo>
                    <a:pt x="841245" y="1680161"/>
                  </a:lnTo>
                  <a:lnTo>
                    <a:pt x="797548" y="1659589"/>
                  </a:lnTo>
                  <a:lnTo>
                    <a:pt x="754859" y="1636522"/>
                  </a:lnTo>
                  <a:lnTo>
                    <a:pt x="713289" y="1610973"/>
                  </a:lnTo>
                  <a:lnTo>
                    <a:pt x="672947" y="1582954"/>
                  </a:lnTo>
                  <a:lnTo>
                    <a:pt x="633944" y="1552477"/>
                  </a:lnTo>
                  <a:lnTo>
                    <a:pt x="596391" y="1519555"/>
                  </a:lnTo>
                  <a:lnTo>
                    <a:pt x="0" y="2162429"/>
                  </a:lnTo>
                  <a:lnTo>
                    <a:pt x="35831" y="2194781"/>
                  </a:lnTo>
                  <a:lnTo>
                    <a:pt x="72306" y="2225968"/>
                  </a:lnTo>
                  <a:lnTo>
                    <a:pt x="109398" y="2255989"/>
                  </a:lnTo>
                  <a:lnTo>
                    <a:pt x="147086" y="2284846"/>
                  </a:lnTo>
                  <a:lnTo>
                    <a:pt x="185345" y="2312539"/>
                  </a:lnTo>
                  <a:lnTo>
                    <a:pt x="224152" y="2339070"/>
                  </a:lnTo>
                  <a:lnTo>
                    <a:pt x="263484" y="2364439"/>
                  </a:lnTo>
                  <a:lnTo>
                    <a:pt x="303315" y="2388647"/>
                  </a:lnTo>
                  <a:lnTo>
                    <a:pt x="343624" y="2411695"/>
                  </a:lnTo>
                  <a:lnTo>
                    <a:pt x="384386" y="2433584"/>
                  </a:lnTo>
                  <a:lnTo>
                    <a:pt x="425578" y="2454314"/>
                  </a:lnTo>
                  <a:lnTo>
                    <a:pt x="467176" y="2473888"/>
                  </a:lnTo>
                  <a:lnTo>
                    <a:pt x="509156" y="2492304"/>
                  </a:lnTo>
                  <a:lnTo>
                    <a:pt x="551495" y="2509565"/>
                  </a:lnTo>
                  <a:lnTo>
                    <a:pt x="594169" y="2525672"/>
                  </a:lnTo>
                  <a:lnTo>
                    <a:pt x="637155" y="2540624"/>
                  </a:lnTo>
                  <a:lnTo>
                    <a:pt x="680429" y="2554424"/>
                  </a:lnTo>
                  <a:lnTo>
                    <a:pt x="723967" y="2567071"/>
                  </a:lnTo>
                  <a:lnTo>
                    <a:pt x="767745" y="2578567"/>
                  </a:lnTo>
                  <a:lnTo>
                    <a:pt x="811741" y="2588913"/>
                  </a:lnTo>
                  <a:lnTo>
                    <a:pt x="855930" y="2598110"/>
                  </a:lnTo>
                  <a:lnTo>
                    <a:pt x="900290" y="2606158"/>
                  </a:lnTo>
                  <a:lnTo>
                    <a:pt x="944795" y="2613058"/>
                  </a:lnTo>
                  <a:lnTo>
                    <a:pt x="989423" y="2618811"/>
                  </a:lnTo>
                  <a:lnTo>
                    <a:pt x="1034150" y="2623419"/>
                  </a:lnTo>
                  <a:lnTo>
                    <a:pt x="1078952" y="2626881"/>
                  </a:lnTo>
                  <a:lnTo>
                    <a:pt x="1123806" y="2629199"/>
                  </a:lnTo>
                  <a:lnTo>
                    <a:pt x="1168688" y="2630374"/>
                  </a:lnTo>
                  <a:lnTo>
                    <a:pt x="1213575" y="2630407"/>
                  </a:lnTo>
                  <a:lnTo>
                    <a:pt x="1258443" y="2629298"/>
                  </a:lnTo>
                  <a:lnTo>
                    <a:pt x="1303267" y="2627048"/>
                  </a:lnTo>
                  <a:lnTo>
                    <a:pt x="1348026" y="2623659"/>
                  </a:lnTo>
                  <a:lnTo>
                    <a:pt x="1392694" y="2619131"/>
                  </a:lnTo>
                  <a:lnTo>
                    <a:pt x="1437249" y="2613465"/>
                  </a:lnTo>
                  <a:lnTo>
                    <a:pt x="1481666" y="2606661"/>
                  </a:lnTo>
                  <a:lnTo>
                    <a:pt x="1525923" y="2598722"/>
                  </a:lnTo>
                  <a:lnTo>
                    <a:pt x="1569995" y="2589647"/>
                  </a:lnTo>
                  <a:lnTo>
                    <a:pt x="1613859" y="2579437"/>
                  </a:lnTo>
                  <a:lnTo>
                    <a:pt x="1657491" y="2568094"/>
                  </a:lnTo>
                  <a:lnTo>
                    <a:pt x="1700868" y="2555619"/>
                  </a:lnTo>
                  <a:lnTo>
                    <a:pt x="1743966" y="2542011"/>
                  </a:lnTo>
                  <a:lnTo>
                    <a:pt x="1786761" y="2527273"/>
                  </a:lnTo>
                  <a:lnTo>
                    <a:pt x="1829231" y="2511404"/>
                  </a:lnTo>
                  <a:lnTo>
                    <a:pt x="1871350" y="2494406"/>
                  </a:lnTo>
                  <a:lnTo>
                    <a:pt x="1913096" y="2476280"/>
                  </a:lnTo>
                  <a:lnTo>
                    <a:pt x="1954444" y="2457027"/>
                  </a:lnTo>
                  <a:lnTo>
                    <a:pt x="1995373" y="2436647"/>
                  </a:lnTo>
                  <a:lnTo>
                    <a:pt x="2035856" y="2415141"/>
                  </a:lnTo>
                  <a:lnTo>
                    <a:pt x="2075872" y="2392511"/>
                  </a:lnTo>
                  <a:lnTo>
                    <a:pt x="2115396" y="2368756"/>
                  </a:lnTo>
                  <a:lnTo>
                    <a:pt x="2154405" y="2343879"/>
                  </a:lnTo>
                  <a:lnTo>
                    <a:pt x="2192875" y="2317879"/>
                  </a:lnTo>
                  <a:lnTo>
                    <a:pt x="2230783" y="2290758"/>
                  </a:lnTo>
                  <a:lnTo>
                    <a:pt x="2268105" y="2262517"/>
                  </a:lnTo>
                  <a:lnTo>
                    <a:pt x="2304817" y="2233157"/>
                  </a:lnTo>
                  <a:lnTo>
                    <a:pt x="2340895" y="2202677"/>
                  </a:lnTo>
                  <a:lnTo>
                    <a:pt x="2376317" y="2171080"/>
                  </a:lnTo>
                  <a:lnTo>
                    <a:pt x="2411058" y="2138366"/>
                  </a:lnTo>
                  <a:lnTo>
                    <a:pt x="2445095" y="2104536"/>
                  </a:lnTo>
                  <a:lnTo>
                    <a:pt x="2478405" y="2069592"/>
                  </a:lnTo>
                  <a:lnTo>
                    <a:pt x="2511228" y="2033222"/>
                  </a:lnTo>
                  <a:lnTo>
                    <a:pt x="2542884" y="1996130"/>
                  </a:lnTo>
                  <a:lnTo>
                    <a:pt x="2573369" y="1958343"/>
                  </a:lnTo>
                  <a:lnTo>
                    <a:pt x="2602680" y="1919886"/>
                  </a:lnTo>
                  <a:lnTo>
                    <a:pt x="2630815" y="1880785"/>
                  </a:lnTo>
                  <a:lnTo>
                    <a:pt x="2657770" y="1841066"/>
                  </a:lnTo>
                  <a:lnTo>
                    <a:pt x="2683543" y="1800755"/>
                  </a:lnTo>
                  <a:lnTo>
                    <a:pt x="2708131" y="1759877"/>
                  </a:lnTo>
                  <a:lnTo>
                    <a:pt x="2731530" y="1718459"/>
                  </a:lnTo>
                  <a:lnTo>
                    <a:pt x="2753739" y="1676527"/>
                  </a:lnTo>
                  <a:lnTo>
                    <a:pt x="2774753" y="1634106"/>
                  </a:lnTo>
                  <a:lnTo>
                    <a:pt x="2794571" y="1591223"/>
                  </a:lnTo>
                  <a:lnTo>
                    <a:pt x="2813189" y="1547902"/>
                  </a:lnTo>
                  <a:lnTo>
                    <a:pt x="2830604" y="1504171"/>
                  </a:lnTo>
                  <a:lnTo>
                    <a:pt x="2846814" y="1460055"/>
                  </a:lnTo>
                  <a:lnTo>
                    <a:pt x="2861815" y="1415579"/>
                  </a:lnTo>
                  <a:lnTo>
                    <a:pt x="2875605" y="1370771"/>
                  </a:lnTo>
                  <a:lnTo>
                    <a:pt x="2888180" y="1325655"/>
                  </a:lnTo>
                  <a:lnTo>
                    <a:pt x="2899538" y="1280258"/>
                  </a:lnTo>
                  <a:lnTo>
                    <a:pt x="2909676" y="1234605"/>
                  </a:lnTo>
                  <a:lnTo>
                    <a:pt x="2918592" y="1188722"/>
                  </a:lnTo>
                  <a:lnTo>
                    <a:pt x="2926281" y="1142636"/>
                  </a:lnTo>
                  <a:lnTo>
                    <a:pt x="2932741" y="1096372"/>
                  </a:lnTo>
                  <a:lnTo>
                    <a:pt x="2937969" y="1049956"/>
                  </a:lnTo>
                  <a:lnTo>
                    <a:pt x="2941963" y="1003414"/>
                  </a:lnTo>
                  <a:lnTo>
                    <a:pt x="2944719" y="956771"/>
                  </a:lnTo>
                  <a:lnTo>
                    <a:pt x="2946235" y="910055"/>
                  </a:lnTo>
                  <a:lnTo>
                    <a:pt x="2946508" y="863290"/>
                  </a:lnTo>
                  <a:lnTo>
                    <a:pt x="2945534" y="816502"/>
                  </a:lnTo>
                  <a:lnTo>
                    <a:pt x="2943311" y="769718"/>
                  </a:lnTo>
                  <a:lnTo>
                    <a:pt x="2939836" y="722963"/>
                  </a:lnTo>
                  <a:lnTo>
                    <a:pt x="2935105" y="676264"/>
                  </a:lnTo>
                  <a:lnTo>
                    <a:pt x="2929117" y="629645"/>
                  </a:lnTo>
                  <a:lnTo>
                    <a:pt x="2921869" y="583134"/>
                  </a:lnTo>
                  <a:lnTo>
                    <a:pt x="2913356" y="536755"/>
                  </a:lnTo>
                  <a:lnTo>
                    <a:pt x="2903577" y="490535"/>
                  </a:lnTo>
                  <a:lnTo>
                    <a:pt x="2892528" y="444500"/>
                  </a:lnTo>
                  <a:lnTo>
                    <a:pt x="2880207" y="398675"/>
                  </a:lnTo>
                  <a:lnTo>
                    <a:pt x="2866610" y="353087"/>
                  </a:lnTo>
                  <a:lnTo>
                    <a:pt x="2851735" y="307761"/>
                  </a:lnTo>
                  <a:lnTo>
                    <a:pt x="2835579" y="262723"/>
                  </a:lnTo>
                  <a:lnTo>
                    <a:pt x="2818139" y="218000"/>
                  </a:lnTo>
                  <a:lnTo>
                    <a:pt x="2799412" y="173616"/>
                  </a:lnTo>
                  <a:lnTo>
                    <a:pt x="2779396" y="129598"/>
                  </a:lnTo>
                  <a:lnTo>
                    <a:pt x="2758086" y="85972"/>
                  </a:lnTo>
                  <a:lnTo>
                    <a:pt x="2735480" y="42764"/>
                  </a:lnTo>
                  <a:lnTo>
                    <a:pt x="271157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42642" y="3206241"/>
              <a:ext cx="2947035" cy="2630805"/>
            </a:xfrm>
            <a:custGeom>
              <a:avLst/>
              <a:gdLst/>
              <a:ahLst/>
              <a:cxnLst/>
              <a:rect l="l" t="t" r="r" b="b"/>
              <a:pathLst>
                <a:path w="2947035" h="2630804">
                  <a:moveTo>
                    <a:pt x="0" y="2162429"/>
                  </a:moveTo>
                  <a:lnTo>
                    <a:pt x="35831" y="2194781"/>
                  </a:lnTo>
                  <a:lnTo>
                    <a:pt x="72306" y="2225968"/>
                  </a:lnTo>
                  <a:lnTo>
                    <a:pt x="109398" y="2255989"/>
                  </a:lnTo>
                  <a:lnTo>
                    <a:pt x="147086" y="2284846"/>
                  </a:lnTo>
                  <a:lnTo>
                    <a:pt x="185345" y="2312539"/>
                  </a:lnTo>
                  <a:lnTo>
                    <a:pt x="224152" y="2339070"/>
                  </a:lnTo>
                  <a:lnTo>
                    <a:pt x="263484" y="2364439"/>
                  </a:lnTo>
                  <a:lnTo>
                    <a:pt x="303315" y="2388647"/>
                  </a:lnTo>
                  <a:lnTo>
                    <a:pt x="343624" y="2411695"/>
                  </a:lnTo>
                  <a:lnTo>
                    <a:pt x="384386" y="2433584"/>
                  </a:lnTo>
                  <a:lnTo>
                    <a:pt x="425578" y="2454314"/>
                  </a:lnTo>
                  <a:lnTo>
                    <a:pt x="467176" y="2473888"/>
                  </a:lnTo>
                  <a:lnTo>
                    <a:pt x="509156" y="2492304"/>
                  </a:lnTo>
                  <a:lnTo>
                    <a:pt x="551495" y="2509565"/>
                  </a:lnTo>
                  <a:lnTo>
                    <a:pt x="594169" y="2525672"/>
                  </a:lnTo>
                  <a:lnTo>
                    <a:pt x="637155" y="2540624"/>
                  </a:lnTo>
                  <a:lnTo>
                    <a:pt x="680429" y="2554424"/>
                  </a:lnTo>
                  <a:lnTo>
                    <a:pt x="723967" y="2567071"/>
                  </a:lnTo>
                  <a:lnTo>
                    <a:pt x="767745" y="2578567"/>
                  </a:lnTo>
                  <a:lnTo>
                    <a:pt x="811741" y="2588913"/>
                  </a:lnTo>
                  <a:lnTo>
                    <a:pt x="855930" y="2598110"/>
                  </a:lnTo>
                  <a:lnTo>
                    <a:pt x="900290" y="2606158"/>
                  </a:lnTo>
                  <a:lnTo>
                    <a:pt x="944795" y="2613058"/>
                  </a:lnTo>
                  <a:lnTo>
                    <a:pt x="989423" y="2618811"/>
                  </a:lnTo>
                  <a:lnTo>
                    <a:pt x="1034150" y="2623419"/>
                  </a:lnTo>
                  <a:lnTo>
                    <a:pt x="1078952" y="2626881"/>
                  </a:lnTo>
                  <a:lnTo>
                    <a:pt x="1123806" y="2629199"/>
                  </a:lnTo>
                  <a:lnTo>
                    <a:pt x="1168688" y="2630374"/>
                  </a:lnTo>
                  <a:lnTo>
                    <a:pt x="1213575" y="2630407"/>
                  </a:lnTo>
                  <a:lnTo>
                    <a:pt x="1258443" y="2629298"/>
                  </a:lnTo>
                  <a:lnTo>
                    <a:pt x="1303267" y="2627048"/>
                  </a:lnTo>
                  <a:lnTo>
                    <a:pt x="1348026" y="2623659"/>
                  </a:lnTo>
                  <a:lnTo>
                    <a:pt x="1392694" y="2619131"/>
                  </a:lnTo>
                  <a:lnTo>
                    <a:pt x="1437249" y="2613465"/>
                  </a:lnTo>
                  <a:lnTo>
                    <a:pt x="1481666" y="2606661"/>
                  </a:lnTo>
                  <a:lnTo>
                    <a:pt x="1525923" y="2598722"/>
                  </a:lnTo>
                  <a:lnTo>
                    <a:pt x="1569995" y="2589647"/>
                  </a:lnTo>
                  <a:lnTo>
                    <a:pt x="1613859" y="2579437"/>
                  </a:lnTo>
                  <a:lnTo>
                    <a:pt x="1657491" y="2568094"/>
                  </a:lnTo>
                  <a:lnTo>
                    <a:pt x="1700868" y="2555619"/>
                  </a:lnTo>
                  <a:lnTo>
                    <a:pt x="1743966" y="2542011"/>
                  </a:lnTo>
                  <a:lnTo>
                    <a:pt x="1786761" y="2527273"/>
                  </a:lnTo>
                  <a:lnTo>
                    <a:pt x="1829231" y="2511404"/>
                  </a:lnTo>
                  <a:lnTo>
                    <a:pt x="1871350" y="2494406"/>
                  </a:lnTo>
                  <a:lnTo>
                    <a:pt x="1913096" y="2476280"/>
                  </a:lnTo>
                  <a:lnTo>
                    <a:pt x="1954444" y="2457027"/>
                  </a:lnTo>
                  <a:lnTo>
                    <a:pt x="1995373" y="2436647"/>
                  </a:lnTo>
                  <a:lnTo>
                    <a:pt x="2035856" y="2415141"/>
                  </a:lnTo>
                  <a:lnTo>
                    <a:pt x="2075872" y="2392511"/>
                  </a:lnTo>
                  <a:lnTo>
                    <a:pt x="2115396" y="2368756"/>
                  </a:lnTo>
                  <a:lnTo>
                    <a:pt x="2154405" y="2343879"/>
                  </a:lnTo>
                  <a:lnTo>
                    <a:pt x="2192875" y="2317879"/>
                  </a:lnTo>
                  <a:lnTo>
                    <a:pt x="2230783" y="2290758"/>
                  </a:lnTo>
                  <a:lnTo>
                    <a:pt x="2268105" y="2262517"/>
                  </a:lnTo>
                  <a:lnTo>
                    <a:pt x="2304817" y="2233157"/>
                  </a:lnTo>
                  <a:lnTo>
                    <a:pt x="2340895" y="2202677"/>
                  </a:lnTo>
                  <a:lnTo>
                    <a:pt x="2376317" y="2171080"/>
                  </a:lnTo>
                  <a:lnTo>
                    <a:pt x="2411058" y="2138366"/>
                  </a:lnTo>
                  <a:lnTo>
                    <a:pt x="2445095" y="2104536"/>
                  </a:lnTo>
                  <a:lnTo>
                    <a:pt x="2478405" y="2069592"/>
                  </a:lnTo>
                  <a:lnTo>
                    <a:pt x="2511228" y="2033222"/>
                  </a:lnTo>
                  <a:lnTo>
                    <a:pt x="2542884" y="1996130"/>
                  </a:lnTo>
                  <a:lnTo>
                    <a:pt x="2573369" y="1958343"/>
                  </a:lnTo>
                  <a:lnTo>
                    <a:pt x="2602680" y="1919886"/>
                  </a:lnTo>
                  <a:lnTo>
                    <a:pt x="2630815" y="1880785"/>
                  </a:lnTo>
                  <a:lnTo>
                    <a:pt x="2657770" y="1841066"/>
                  </a:lnTo>
                  <a:lnTo>
                    <a:pt x="2683543" y="1800755"/>
                  </a:lnTo>
                  <a:lnTo>
                    <a:pt x="2708131" y="1759877"/>
                  </a:lnTo>
                  <a:lnTo>
                    <a:pt x="2731530" y="1718459"/>
                  </a:lnTo>
                  <a:lnTo>
                    <a:pt x="2753739" y="1676527"/>
                  </a:lnTo>
                  <a:lnTo>
                    <a:pt x="2774753" y="1634106"/>
                  </a:lnTo>
                  <a:lnTo>
                    <a:pt x="2794571" y="1591223"/>
                  </a:lnTo>
                  <a:lnTo>
                    <a:pt x="2813189" y="1547902"/>
                  </a:lnTo>
                  <a:lnTo>
                    <a:pt x="2830604" y="1504171"/>
                  </a:lnTo>
                  <a:lnTo>
                    <a:pt x="2846814" y="1460055"/>
                  </a:lnTo>
                  <a:lnTo>
                    <a:pt x="2861815" y="1415579"/>
                  </a:lnTo>
                  <a:lnTo>
                    <a:pt x="2875605" y="1370771"/>
                  </a:lnTo>
                  <a:lnTo>
                    <a:pt x="2888180" y="1325655"/>
                  </a:lnTo>
                  <a:lnTo>
                    <a:pt x="2899538" y="1280258"/>
                  </a:lnTo>
                  <a:lnTo>
                    <a:pt x="2909676" y="1234605"/>
                  </a:lnTo>
                  <a:lnTo>
                    <a:pt x="2918592" y="1188722"/>
                  </a:lnTo>
                  <a:lnTo>
                    <a:pt x="2926281" y="1142636"/>
                  </a:lnTo>
                  <a:lnTo>
                    <a:pt x="2932741" y="1096372"/>
                  </a:lnTo>
                  <a:lnTo>
                    <a:pt x="2937969" y="1049956"/>
                  </a:lnTo>
                  <a:lnTo>
                    <a:pt x="2941963" y="1003414"/>
                  </a:lnTo>
                  <a:lnTo>
                    <a:pt x="2944719" y="956771"/>
                  </a:lnTo>
                  <a:lnTo>
                    <a:pt x="2946235" y="910055"/>
                  </a:lnTo>
                  <a:lnTo>
                    <a:pt x="2946508" y="863290"/>
                  </a:lnTo>
                  <a:lnTo>
                    <a:pt x="2945534" y="816502"/>
                  </a:lnTo>
                  <a:lnTo>
                    <a:pt x="2943311" y="769718"/>
                  </a:lnTo>
                  <a:lnTo>
                    <a:pt x="2939836" y="722963"/>
                  </a:lnTo>
                  <a:lnTo>
                    <a:pt x="2935105" y="676264"/>
                  </a:lnTo>
                  <a:lnTo>
                    <a:pt x="2929117" y="629645"/>
                  </a:lnTo>
                  <a:lnTo>
                    <a:pt x="2921869" y="583134"/>
                  </a:lnTo>
                  <a:lnTo>
                    <a:pt x="2913356" y="536755"/>
                  </a:lnTo>
                  <a:lnTo>
                    <a:pt x="2903577" y="490535"/>
                  </a:lnTo>
                  <a:lnTo>
                    <a:pt x="2892528" y="444500"/>
                  </a:lnTo>
                  <a:lnTo>
                    <a:pt x="2880207" y="398675"/>
                  </a:lnTo>
                  <a:lnTo>
                    <a:pt x="2866610" y="353087"/>
                  </a:lnTo>
                  <a:lnTo>
                    <a:pt x="2851735" y="307761"/>
                  </a:lnTo>
                  <a:lnTo>
                    <a:pt x="2835579" y="262723"/>
                  </a:lnTo>
                  <a:lnTo>
                    <a:pt x="2818139" y="218000"/>
                  </a:lnTo>
                  <a:lnTo>
                    <a:pt x="2799412" y="173616"/>
                  </a:lnTo>
                  <a:lnTo>
                    <a:pt x="2779396" y="129598"/>
                  </a:lnTo>
                  <a:lnTo>
                    <a:pt x="2758086" y="85972"/>
                  </a:lnTo>
                  <a:lnTo>
                    <a:pt x="2735480" y="42764"/>
                  </a:lnTo>
                  <a:lnTo>
                    <a:pt x="2711577" y="0"/>
                  </a:lnTo>
                  <a:lnTo>
                    <a:pt x="1952244" y="438404"/>
                  </a:lnTo>
                  <a:lnTo>
                    <a:pt x="1975168" y="480714"/>
                  </a:lnTo>
                  <a:lnTo>
                    <a:pt x="1995546" y="523712"/>
                  </a:lnTo>
                  <a:lnTo>
                    <a:pt x="2013401" y="567307"/>
                  </a:lnTo>
                  <a:lnTo>
                    <a:pt x="2028758" y="611409"/>
                  </a:lnTo>
                  <a:lnTo>
                    <a:pt x="2041642" y="655924"/>
                  </a:lnTo>
                  <a:lnTo>
                    <a:pt x="2052077" y="700762"/>
                  </a:lnTo>
                  <a:lnTo>
                    <a:pt x="2060087" y="745832"/>
                  </a:lnTo>
                  <a:lnTo>
                    <a:pt x="2065696" y="791042"/>
                  </a:lnTo>
                  <a:lnTo>
                    <a:pt x="2068930" y="836300"/>
                  </a:lnTo>
                  <a:lnTo>
                    <a:pt x="2069813" y="881516"/>
                  </a:lnTo>
                  <a:lnTo>
                    <a:pt x="2068368" y="926598"/>
                  </a:lnTo>
                  <a:lnTo>
                    <a:pt x="2064621" y="971454"/>
                  </a:lnTo>
                  <a:lnTo>
                    <a:pt x="2058596" y="1015993"/>
                  </a:lnTo>
                  <a:lnTo>
                    <a:pt x="2050318" y="1060125"/>
                  </a:lnTo>
                  <a:lnTo>
                    <a:pt x="2039810" y="1103757"/>
                  </a:lnTo>
                  <a:lnTo>
                    <a:pt x="2027098" y="1146797"/>
                  </a:lnTo>
                  <a:lnTo>
                    <a:pt x="2012205" y="1189156"/>
                  </a:lnTo>
                  <a:lnTo>
                    <a:pt x="1995156" y="1230740"/>
                  </a:lnTo>
                  <a:lnTo>
                    <a:pt x="1975976" y="1271460"/>
                  </a:lnTo>
                  <a:lnTo>
                    <a:pt x="1954689" y="1311223"/>
                  </a:lnTo>
                  <a:lnTo>
                    <a:pt x="1931320" y="1349938"/>
                  </a:lnTo>
                  <a:lnTo>
                    <a:pt x="1905892" y="1387514"/>
                  </a:lnTo>
                  <a:lnTo>
                    <a:pt x="1878431" y="1423859"/>
                  </a:lnTo>
                  <a:lnTo>
                    <a:pt x="1848961" y="1458882"/>
                  </a:lnTo>
                  <a:lnTo>
                    <a:pt x="1817506" y="1492492"/>
                  </a:lnTo>
                  <a:lnTo>
                    <a:pt x="1784090" y="1524597"/>
                  </a:lnTo>
                  <a:lnTo>
                    <a:pt x="1748739" y="1555105"/>
                  </a:lnTo>
                  <a:lnTo>
                    <a:pt x="1711476" y="1583926"/>
                  </a:lnTo>
                  <a:lnTo>
                    <a:pt x="1672327" y="1610969"/>
                  </a:lnTo>
                  <a:lnTo>
                    <a:pt x="1631315" y="1636141"/>
                  </a:lnTo>
                  <a:lnTo>
                    <a:pt x="1587376" y="1659880"/>
                  </a:lnTo>
                  <a:lnTo>
                    <a:pt x="1542568" y="1680913"/>
                  </a:lnTo>
                  <a:lnTo>
                    <a:pt x="1497002" y="1699254"/>
                  </a:lnTo>
                  <a:lnTo>
                    <a:pt x="1450788" y="1714913"/>
                  </a:lnTo>
                  <a:lnTo>
                    <a:pt x="1404035" y="1727904"/>
                  </a:lnTo>
                  <a:lnTo>
                    <a:pt x="1356855" y="1738238"/>
                  </a:lnTo>
                  <a:lnTo>
                    <a:pt x="1309359" y="1745929"/>
                  </a:lnTo>
                  <a:lnTo>
                    <a:pt x="1261655" y="1750989"/>
                  </a:lnTo>
                  <a:lnTo>
                    <a:pt x="1213856" y="1753429"/>
                  </a:lnTo>
                  <a:lnTo>
                    <a:pt x="1166070" y="1753263"/>
                  </a:lnTo>
                  <a:lnTo>
                    <a:pt x="1118409" y="1750503"/>
                  </a:lnTo>
                  <a:lnTo>
                    <a:pt x="1070984" y="1745162"/>
                  </a:lnTo>
                  <a:lnTo>
                    <a:pt x="1023903" y="1737251"/>
                  </a:lnTo>
                  <a:lnTo>
                    <a:pt x="977279" y="1726783"/>
                  </a:lnTo>
                  <a:lnTo>
                    <a:pt x="931221" y="1713770"/>
                  </a:lnTo>
                  <a:lnTo>
                    <a:pt x="885839" y="1698225"/>
                  </a:lnTo>
                  <a:lnTo>
                    <a:pt x="841245" y="1680161"/>
                  </a:lnTo>
                  <a:lnTo>
                    <a:pt x="797548" y="1659589"/>
                  </a:lnTo>
                  <a:lnTo>
                    <a:pt x="754859" y="1636522"/>
                  </a:lnTo>
                  <a:lnTo>
                    <a:pt x="713289" y="1610973"/>
                  </a:lnTo>
                  <a:lnTo>
                    <a:pt x="672947" y="1582954"/>
                  </a:lnTo>
                  <a:lnTo>
                    <a:pt x="633944" y="1552477"/>
                  </a:lnTo>
                  <a:lnTo>
                    <a:pt x="596391" y="1519555"/>
                  </a:lnTo>
                  <a:lnTo>
                    <a:pt x="0" y="2162429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6763" y="4148582"/>
              <a:ext cx="1152525" cy="1220470"/>
            </a:xfrm>
            <a:custGeom>
              <a:avLst/>
              <a:gdLst/>
              <a:ahLst/>
              <a:cxnLst/>
              <a:rect l="l" t="t" r="r" b="b"/>
              <a:pathLst>
                <a:path w="1152525" h="1220470">
                  <a:moveTo>
                    <a:pt x="874394" y="0"/>
                  </a:moveTo>
                  <a:lnTo>
                    <a:pt x="0" y="65532"/>
                  </a:lnTo>
                  <a:lnTo>
                    <a:pt x="4542" y="116306"/>
                  </a:lnTo>
                  <a:lnTo>
                    <a:pt x="10541" y="166797"/>
                  </a:lnTo>
                  <a:lnTo>
                    <a:pt x="17983" y="216976"/>
                  </a:lnTo>
                  <a:lnTo>
                    <a:pt x="26853" y="266814"/>
                  </a:lnTo>
                  <a:lnTo>
                    <a:pt x="37139" y="316283"/>
                  </a:lnTo>
                  <a:lnTo>
                    <a:pt x="48826" y="365356"/>
                  </a:lnTo>
                  <a:lnTo>
                    <a:pt x="61901" y="414004"/>
                  </a:lnTo>
                  <a:lnTo>
                    <a:pt x="76351" y="462198"/>
                  </a:lnTo>
                  <a:lnTo>
                    <a:pt x="92161" y="509912"/>
                  </a:lnTo>
                  <a:lnTo>
                    <a:pt x="109318" y="557115"/>
                  </a:lnTo>
                  <a:lnTo>
                    <a:pt x="127809" y="603782"/>
                  </a:lnTo>
                  <a:lnTo>
                    <a:pt x="147619" y="649882"/>
                  </a:lnTo>
                  <a:lnTo>
                    <a:pt x="168735" y="695388"/>
                  </a:lnTo>
                  <a:lnTo>
                    <a:pt x="191143" y="740272"/>
                  </a:lnTo>
                  <a:lnTo>
                    <a:pt x="214831" y="784506"/>
                  </a:lnTo>
                  <a:lnTo>
                    <a:pt x="239783" y="828061"/>
                  </a:lnTo>
                  <a:lnTo>
                    <a:pt x="265987" y="870909"/>
                  </a:lnTo>
                  <a:lnTo>
                    <a:pt x="293428" y="913022"/>
                  </a:lnTo>
                  <a:lnTo>
                    <a:pt x="322093" y="954372"/>
                  </a:lnTo>
                  <a:lnTo>
                    <a:pt x="351969" y="994931"/>
                  </a:lnTo>
                  <a:lnTo>
                    <a:pt x="383042" y="1034670"/>
                  </a:lnTo>
                  <a:lnTo>
                    <a:pt x="415298" y="1073562"/>
                  </a:lnTo>
                  <a:lnTo>
                    <a:pt x="448723" y="1111578"/>
                  </a:lnTo>
                  <a:lnTo>
                    <a:pt x="483304" y="1148690"/>
                  </a:lnTo>
                  <a:lnTo>
                    <a:pt x="519027" y="1184869"/>
                  </a:lnTo>
                  <a:lnTo>
                    <a:pt x="555879" y="1220089"/>
                  </a:lnTo>
                  <a:lnTo>
                    <a:pt x="1152270" y="577215"/>
                  </a:lnTo>
                  <a:lnTo>
                    <a:pt x="1115997" y="541541"/>
                  </a:lnTo>
                  <a:lnTo>
                    <a:pt x="1082005" y="503997"/>
                  </a:lnTo>
                  <a:lnTo>
                    <a:pt x="1050350" y="464696"/>
                  </a:lnTo>
                  <a:lnTo>
                    <a:pt x="1021088" y="423752"/>
                  </a:lnTo>
                  <a:lnTo>
                    <a:pt x="994271" y="381277"/>
                  </a:lnTo>
                  <a:lnTo>
                    <a:pt x="969957" y="337385"/>
                  </a:lnTo>
                  <a:lnTo>
                    <a:pt x="948198" y="292190"/>
                  </a:lnTo>
                  <a:lnTo>
                    <a:pt x="929050" y="245805"/>
                  </a:lnTo>
                  <a:lnTo>
                    <a:pt x="912568" y="198344"/>
                  </a:lnTo>
                  <a:lnTo>
                    <a:pt x="898807" y="149919"/>
                  </a:lnTo>
                  <a:lnTo>
                    <a:pt x="887821" y="100644"/>
                  </a:lnTo>
                  <a:lnTo>
                    <a:pt x="879665" y="50633"/>
                  </a:lnTo>
                  <a:lnTo>
                    <a:pt x="87439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6763" y="4148582"/>
              <a:ext cx="1152525" cy="1220470"/>
            </a:xfrm>
            <a:custGeom>
              <a:avLst/>
              <a:gdLst/>
              <a:ahLst/>
              <a:cxnLst/>
              <a:rect l="l" t="t" r="r" b="b"/>
              <a:pathLst>
                <a:path w="1152525" h="1220470">
                  <a:moveTo>
                    <a:pt x="0" y="65532"/>
                  </a:moveTo>
                  <a:lnTo>
                    <a:pt x="4542" y="116306"/>
                  </a:lnTo>
                  <a:lnTo>
                    <a:pt x="10541" y="166797"/>
                  </a:lnTo>
                  <a:lnTo>
                    <a:pt x="17983" y="216976"/>
                  </a:lnTo>
                  <a:lnTo>
                    <a:pt x="26853" y="266814"/>
                  </a:lnTo>
                  <a:lnTo>
                    <a:pt x="37139" y="316283"/>
                  </a:lnTo>
                  <a:lnTo>
                    <a:pt x="48826" y="365356"/>
                  </a:lnTo>
                  <a:lnTo>
                    <a:pt x="61901" y="414004"/>
                  </a:lnTo>
                  <a:lnTo>
                    <a:pt x="76351" y="462198"/>
                  </a:lnTo>
                  <a:lnTo>
                    <a:pt x="92161" y="509912"/>
                  </a:lnTo>
                  <a:lnTo>
                    <a:pt x="109318" y="557115"/>
                  </a:lnTo>
                  <a:lnTo>
                    <a:pt x="127809" y="603782"/>
                  </a:lnTo>
                  <a:lnTo>
                    <a:pt x="147619" y="649882"/>
                  </a:lnTo>
                  <a:lnTo>
                    <a:pt x="168735" y="695388"/>
                  </a:lnTo>
                  <a:lnTo>
                    <a:pt x="191143" y="740272"/>
                  </a:lnTo>
                  <a:lnTo>
                    <a:pt x="214831" y="784506"/>
                  </a:lnTo>
                  <a:lnTo>
                    <a:pt x="239783" y="828061"/>
                  </a:lnTo>
                  <a:lnTo>
                    <a:pt x="265987" y="870909"/>
                  </a:lnTo>
                  <a:lnTo>
                    <a:pt x="293428" y="913022"/>
                  </a:lnTo>
                  <a:lnTo>
                    <a:pt x="322093" y="954372"/>
                  </a:lnTo>
                  <a:lnTo>
                    <a:pt x="351969" y="994931"/>
                  </a:lnTo>
                  <a:lnTo>
                    <a:pt x="383042" y="1034670"/>
                  </a:lnTo>
                  <a:lnTo>
                    <a:pt x="415298" y="1073562"/>
                  </a:lnTo>
                  <a:lnTo>
                    <a:pt x="448723" y="1111578"/>
                  </a:lnTo>
                  <a:lnTo>
                    <a:pt x="483304" y="1148690"/>
                  </a:lnTo>
                  <a:lnTo>
                    <a:pt x="519027" y="1184869"/>
                  </a:lnTo>
                  <a:lnTo>
                    <a:pt x="555879" y="1220089"/>
                  </a:lnTo>
                  <a:lnTo>
                    <a:pt x="1152270" y="577215"/>
                  </a:lnTo>
                  <a:lnTo>
                    <a:pt x="1115997" y="541541"/>
                  </a:lnTo>
                  <a:lnTo>
                    <a:pt x="1082005" y="503997"/>
                  </a:lnTo>
                  <a:lnTo>
                    <a:pt x="1050350" y="464696"/>
                  </a:lnTo>
                  <a:lnTo>
                    <a:pt x="1021088" y="423752"/>
                  </a:lnTo>
                  <a:lnTo>
                    <a:pt x="994271" y="381277"/>
                  </a:lnTo>
                  <a:lnTo>
                    <a:pt x="969957" y="337385"/>
                  </a:lnTo>
                  <a:lnTo>
                    <a:pt x="948198" y="292190"/>
                  </a:lnTo>
                  <a:lnTo>
                    <a:pt x="929050" y="245805"/>
                  </a:lnTo>
                  <a:lnTo>
                    <a:pt x="912568" y="198344"/>
                  </a:lnTo>
                  <a:lnTo>
                    <a:pt x="898807" y="149919"/>
                  </a:lnTo>
                  <a:lnTo>
                    <a:pt x="887821" y="100644"/>
                  </a:lnTo>
                  <a:lnTo>
                    <a:pt x="879665" y="50633"/>
                  </a:lnTo>
                  <a:lnTo>
                    <a:pt x="874394" y="0"/>
                  </a:lnTo>
                  <a:lnTo>
                    <a:pt x="0" y="65532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1991" y="3692778"/>
              <a:ext cx="899160" cy="521334"/>
            </a:xfrm>
            <a:custGeom>
              <a:avLst/>
              <a:gdLst/>
              <a:ahLst/>
              <a:cxnLst/>
              <a:rect l="l" t="t" r="r" b="b"/>
              <a:pathLst>
                <a:path w="899160" h="521335">
                  <a:moveTo>
                    <a:pt x="43761" y="0"/>
                  </a:moveTo>
                  <a:lnTo>
                    <a:pt x="32838" y="51417"/>
                  </a:lnTo>
                  <a:lnTo>
                    <a:pt x="23466" y="103084"/>
                  </a:lnTo>
                  <a:lnTo>
                    <a:pt x="15648" y="154965"/>
                  </a:lnTo>
                  <a:lnTo>
                    <a:pt x="9389" y="207028"/>
                  </a:lnTo>
                  <a:lnTo>
                    <a:pt x="4692" y="259238"/>
                  </a:lnTo>
                  <a:lnTo>
                    <a:pt x="1561" y="311563"/>
                  </a:lnTo>
                  <a:lnTo>
                    <a:pt x="0" y="363969"/>
                  </a:lnTo>
                  <a:lnTo>
                    <a:pt x="12" y="416421"/>
                  </a:lnTo>
                  <a:lnTo>
                    <a:pt x="1601" y="468888"/>
                  </a:lnTo>
                  <a:lnTo>
                    <a:pt x="4772" y="521335"/>
                  </a:lnTo>
                  <a:lnTo>
                    <a:pt x="879167" y="455803"/>
                  </a:lnTo>
                  <a:lnTo>
                    <a:pt x="876786" y="403340"/>
                  </a:lnTo>
                  <a:lnTo>
                    <a:pt x="877557" y="350903"/>
                  </a:lnTo>
                  <a:lnTo>
                    <a:pt x="881462" y="298635"/>
                  </a:lnTo>
                  <a:lnTo>
                    <a:pt x="888481" y="246685"/>
                  </a:lnTo>
                  <a:lnTo>
                    <a:pt x="898598" y="195199"/>
                  </a:lnTo>
                  <a:lnTo>
                    <a:pt x="4376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1991" y="3692778"/>
              <a:ext cx="899160" cy="521334"/>
            </a:xfrm>
            <a:custGeom>
              <a:avLst/>
              <a:gdLst/>
              <a:ahLst/>
              <a:cxnLst/>
              <a:rect l="l" t="t" r="r" b="b"/>
              <a:pathLst>
                <a:path w="899160" h="521335">
                  <a:moveTo>
                    <a:pt x="43761" y="0"/>
                  </a:moveTo>
                  <a:lnTo>
                    <a:pt x="32838" y="51417"/>
                  </a:lnTo>
                  <a:lnTo>
                    <a:pt x="23466" y="103084"/>
                  </a:lnTo>
                  <a:lnTo>
                    <a:pt x="15648" y="154965"/>
                  </a:lnTo>
                  <a:lnTo>
                    <a:pt x="9389" y="207028"/>
                  </a:lnTo>
                  <a:lnTo>
                    <a:pt x="4692" y="259238"/>
                  </a:lnTo>
                  <a:lnTo>
                    <a:pt x="1561" y="311563"/>
                  </a:lnTo>
                  <a:lnTo>
                    <a:pt x="0" y="363969"/>
                  </a:lnTo>
                  <a:lnTo>
                    <a:pt x="12" y="416421"/>
                  </a:lnTo>
                  <a:lnTo>
                    <a:pt x="1601" y="468888"/>
                  </a:lnTo>
                  <a:lnTo>
                    <a:pt x="4772" y="521335"/>
                  </a:lnTo>
                  <a:lnTo>
                    <a:pt x="879167" y="455803"/>
                  </a:lnTo>
                  <a:lnTo>
                    <a:pt x="876786" y="403340"/>
                  </a:lnTo>
                  <a:lnTo>
                    <a:pt x="877557" y="350903"/>
                  </a:lnTo>
                  <a:lnTo>
                    <a:pt x="881462" y="298635"/>
                  </a:lnTo>
                  <a:lnTo>
                    <a:pt x="888481" y="246685"/>
                  </a:lnTo>
                  <a:lnTo>
                    <a:pt x="898598" y="195199"/>
                  </a:lnTo>
                  <a:lnTo>
                    <a:pt x="4376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5752" y="2797555"/>
              <a:ext cx="1113790" cy="1090930"/>
            </a:xfrm>
            <a:custGeom>
              <a:avLst/>
              <a:gdLst/>
              <a:ahLst/>
              <a:cxnLst/>
              <a:rect l="l" t="t" r="r" b="b"/>
              <a:pathLst>
                <a:path w="1113789" h="1090929">
                  <a:moveTo>
                    <a:pt x="516890" y="0"/>
                  </a:moveTo>
                  <a:lnTo>
                    <a:pt x="480522" y="34723"/>
                  </a:lnTo>
                  <a:lnTo>
                    <a:pt x="445233" y="70405"/>
                  </a:lnTo>
                  <a:lnTo>
                    <a:pt x="411040" y="107019"/>
                  </a:lnTo>
                  <a:lnTo>
                    <a:pt x="377956" y="144538"/>
                  </a:lnTo>
                  <a:lnTo>
                    <a:pt x="345997" y="182937"/>
                  </a:lnTo>
                  <a:lnTo>
                    <a:pt x="315178" y="222187"/>
                  </a:lnTo>
                  <a:lnTo>
                    <a:pt x="285514" y="262264"/>
                  </a:lnTo>
                  <a:lnTo>
                    <a:pt x="257021" y="303140"/>
                  </a:lnTo>
                  <a:lnTo>
                    <a:pt x="229713" y="344789"/>
                  </a:lnTo>
                  <a:lnTo>
                    <a:pt x="203606" y="387184"/>
                  </a:lnTo>
                  <a:lnTo>
                    <a:pt x="178715" y="430300"/>
                  </a:lnTo>
                  <a:lnTo>
                    <a:pt x="155054" y="474109"/>
                  </a:lnTo>
                  <a:lnTo>
                    <a:pt x="132640" y="518584"/>
                  </a:lnTo>
                  <a:lnTo>
                    <a:pt x="111487" y="563701"/>
                  </a:lnTo>
                  <a:lnTo>
                    <a:pt x="91610" y="609431"/>
                  </a:lnTo>
                  <a:lnTo>
                    <a:pt x="73024" y="655749"/>
                  </a:lnTo>
                  <a:lnTo>
                    <a:pt x="55746" y="702628"/>
                  </a:lnTo>
                  <a:lnTo>
                    <a:pt x="39789" y="750041"/>
                  </a:lnTo>
                  <a:lnTo>
                    <a:pt x="25169" y="797962"/>
                  </a:lnTo>
                  <a:lnTo>
                    <a:pt x="11900" y="846365"/>
                  </a:lnTo>
                  <a:lnTo>
                    <a:pt x="0" y="895223"/>
                  </a:lnTo>
                  <a:lnTo>
                    <a:pt x="854837" y="1090422"/>
                  </a:lnTo>
                  <a:lnTo>
                    <a:pt x="868122" y="1039369"/>
                  </a:lnTo>
                  <a:lnTo>
                    <a:pt x="884385" y="989389"/>
                  </a:lnTo>
                  <a:lnTo>
                    <a:pt x="903556" y="940605"/>
                  </a:lnTo>
                  <a:lnTo>
                    <a:pt x="925564" y="893137"/>
                  </a:lnTo>
                  <a:lnTo>
                    <a:pt x="950341" y="847105"/>
                  </a:lnTo>
                  <a:lnTo>
                    <a:pt x="977814" y="802632"/>
                  </a:lnTo>
                  <a:lnTo>
                    <a:pt x="1007915" y="759839"/>
                  </a:lnTo>
                  <a:lnTo>
                    <a:pt x="1040573" y="718846"/>
                  </a:lnTo>
                  <a:lnTo>
                    <a:pt x="1075719" y="679775"/>
                  </a:lnTo>
                  <a:lnTo>
                    <a:pt x="1113282" y="642747"/>
                  </a:lnTo>
                  <a:lnTo>
                    <a:pt x="51689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5752" y="2797555"/>
              <a:ext cx="1113790" cy="1090930"/>
            </a:xfrm>
            <a:custGeom>
              <a:avLst/>
              <a:gdLst/>
              <a:ahLst/>
              <a:cxnLst/>
              <a:rect l="l" t="t" r="r" b="b"/>
              <a:pathLst>
                <a:path w="1113789" h="1090929">
                  <a:moveTo>
                    <a:pt x="516890" y="0"/>
                  </a:moveTo>
                  <a:lnTo>
                    <a:pt x="480522" y="34723"/>
                  </a:lnTo>
                  <a:lnTo>
                    <a:pt x="445233" y="70405"/>
                  </a:lnTo>
                  <a:lnTo>
                    <a:pt x="411040" y="107019"/>
                  </a:lnTo>
                  <a:lnTo>
                    <a:pt x="377956" y="144538"/>
                  </a:lnTo>
                  <a:lnTo>
                    <a:pt x="345997" y="182937"/>
                  </a:lnTo>
                  <a:lnTo>
                    <a:pt x="315178" y="222187"/>
                  </a:lnTo>
                  <a:lnTo>
                    <a:pt x="285514" y="262264"/>
                  </a:lnTo>
                  <a:lnTo>
                    <a:pt x="257021" y="303140"/>
                  </a:lnTo>
                  <a:lnTo>
                    <a:pt x="229713" y="344789"/>
                  </a:lnTo>
                  <a:lnTo>
                    <a:pt x="203606" y="387184"/>
                  </a:lnTo>
                  <a:lnTo>
                    <a:pt x="178715" y="430300"/>
                  </a:lnTo>
                  <a:lnTo>
                    <a:pt x="155054" y="474109"/>
                  </a:lnTo>
                  <a:lnTo>
                    <a:pt x="132640" y="518584"/>
                  </a:lnTo>
                  <a:lnTo>
                    <a:pt x="111487" y="563701"/>
                  </a:lnTo>
                  <a:lnTo>
                    <a:pt x="91610" y="609431"/>
                  </a:lnTo>
                  <a:lnTo>
                    <a:pt x="73024" y="655749"/>
                  </a:lnTo>
                  <a:lnTo>
                    <a:pt x="55746" y="702628"/>
                  </a:lnTo>
                  <a:lnTo>
                    <a:pt x="39789" y="750041"/>
                  </a:lnTo>
                  <a:lnTo>
                    <a:pt x="25169" y="797962"/>
                  </a:lnTo>
                  <a:lnTo>
                    <a:pt x="11900" y="846365"/>
                  </a:lnTo>
                  <a:lnTo>
                    <a:pt x="0" y="895223"/>
                  </a:lnTo>
                  <a:lnTo>
                    <a:pt x="854837" y="1090422"/>
                  </a:lnTo>
                  <a:lnTo>
                    <a:pt x="868122" y="1039369"/>
                  </a:lnTo>
                  <a:lnTo>
                    <a:pt x="884385" y="989389"/>
                  </a:lnTo>
                  <a:lnTo>
                    <a:pt x="903556" y="940605"/>
                  </a:lnTo>
                  <a:lnTo>
                    <a:pt x="925564" y="893137"/>
                  </a:lnTo>
                  <a:lnTo>
                    <a:pt x="950341" y="847105"/>
                  </a:lnTo>
                  <a:lnTo>
                    <a:pt x="977814" y="802632"/>
                  </a:lnTo>
                  <a:lnTo>
                    <a:pt x="1007915" y="759839"/>
                  </a:lnTo>
                  <a:lnTo>
                    <a:pt x="1040573" y="718846"/>
                  </a:lnTo>
                  <a:lnTo>
                    <a:pt x="1075719" y="679775"/>
                  </a:lnTo>
                  <a:lnTo>
                    <a:pt x="1113282" y="642747"/>
                  </a:lnTo>
                  <a:lnTo>
                    <a:pt x="516890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42642" y="2329433"/>
              <a:ext cx="1193165" cy="1111250"/>
            </a:xfrm>
            <a:custGeom>
              <a:avLst/>
              <a:gdLst/>
              <a:ahLst/>
              <a:cxnLst/>
              <a:rect l="l" t="t" r="r" b="b"/>
              <a:pathLst>
                <a:path w="1193164" h="1111250">
                  <a:moveTo>
                    <a:pt x="1192910" y="0"/>
                  </a:moveTo>
                  <a:lnTo>
                    <a:pt x="1141934" y="739"/>
                  </a:lnTo>
                  <a:lnTo>
                    <a:pt x="1091132" y="2951"/>
                  </a:lnTo>
                  <a:lnTo>
                    <a:pt x="1040534" y="6624"/>
                  </a:lnTo>
                  <a:lnTo>
                    <a:pt x="990169" y="11746"/>
                  </a:lnTo>
                  <a:lnTo>
                    <a:pt x="940065" y="18306"/>
                  </a:lnTo>
                  <a:lnTo>
                    <a:pt x="890253" y="26292"/>
                  </a:lnTo>
                  <a:lnTo>
                    <a:pt x="840761" y="35694"/>
                  </a:lnTo>
                  <a:lnTo>
                    <a:pt x="791618" y="46500"/>
                  </a:lnTo>
                  <a:lnTo>
                    <a:pt x="742853" y="58698"/>
                  </a:lnTo>
                  <a:lnTo>
                    <a:pt x="694497" y="72277"/>
                  </a:lnTo>
                  <a:lnTo>
                    <a:pt x="646577" y="87227"/>
                  </a:lnTo>
                  <a:lnTo>
                    <a:pt x="599123" y="103534"/>
                  </a:lnTo>
                  <a:lnTo>
                    <a:pt x="552164" y="121189"/>
                  </a:lnTo>
                  <a:lnTo>
                    <a:pt x="505729" y="140180"/>
                  </a:lnTo>
                  <a:lnTo>
                    <a:pt x="459847" y="160495"/>
                  </a:lnTo>
                  <a:lnTo>
                    <a:pt x="414548" y="182123"/>
                  </a:lnTo>
                  <a:lnTo>
                    <a:pt x="369861" y="205053"/>
                  </a:lnTo>
                  <a:lnTo>
                    <a:pt x="325814" y="229273"/>
                  </a:lnTo>
                  <a:lnTo>
                    <a:pt x="282437" y="254772"/>
                  </a:lnTo>
                  <a:lnTo>
                    <a:pt x="239758" y="281538"/>
                  </a:lnTo>
                  <a:lnTo>
                    <a:pt x="197808" y="309561"/>
                  </a:lnTo>
                  <a:lnTo>
                    <a:pt x="156616" y="338829"/>
                  </a:lnTo>
                  <a:lnTo>
                    <a:pt x="116209" y="369330"/>
                  </a:lnTo>
                  <a:lnTo>
                    <a:pt x="76618" y="401054"/>
                  </a:lnTo>
                  <a:lnTo>
                    <a:pt x="37872" y="433988"/>
                  </a:lnTo>
                  <a:lnTo>
                    <a:pt x="0" y="468121"/>
                  </a:lnTo>
                  <a:lnTo>
                    <a:pt x="596391" y="1110868"/>
                  </a:lnTo>
                  <a:lnTo>
                    <a:pt x="634702" y="1077335"/>
                  </a:lnTo>
                  <a:lnTo>
                    <a:pt x="674704" y="1046222"/>
                  </a:lnTo>
                  <a:lnTo>
                    <a:pt x="716280" y="1017577"/>
                  </a:lnTo>
                  <a:lnTo>
                    <a:pt x="759313" y="991444"/>
                  </a:lnTo>
                  <a:lnTo>
                    <a:pt x="803687" y="967869"/>
                  </a:lnTo>
                  <a:lnTo>
                    <a:pt x="849284" y="946898"/>
                  </a:lnTo>
                  <a:lnTo>
                    <a:pt x="895989" y="928575"/>
                  </a:lnTo>
                  <a:lnTo>
                    <a:pt x="943683" y="912946"/>
                  </a:lnTo>
                  <a:lnTo>
                    <a:pt x="992250" y="900058"/>
                  </a:lnTo>
                  <a:lnTo>
                    <a:pt x="1041573" y="889954"/>
                  </a:lnTo>
                  <a:lnTo>
                    <a:pt x="1091535" y="882681"/>
                  </a:lnTo>
                  <a:lnTo>
                    <a:pt x="1142020" y="878283"/>
                  </a:lnTo>
                  <a:lnTo>
                    <a:pt x="1192910" y="876807"/>
                  </a:lnTo>
                  <a:lnTo>
                    <a:pt x="119291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42642" y="2329433"/>
              <a:ext cx="1193165" cy="1111250"/>
            </a:xfrm>
            <a:custGeom>
              <a:avLst/>
              <a:gdLst/>
              <a:ahLst/>
              <a:cxnLst/>
              <a:rect l="l" t="t" r="r" b="b"/>
              <a:pathLst>
                <a:path w="1193164" h="1111250">
                  <a:moveTo>
                    <a:pt x="1192910" y="0"/>
                  </a:moveTo>
                  <a:lnTo>
                    <a:pt x="1141934" y="739"/>
                  </a:lnTo>
                  <a:lnTo>
                    <a:pt x="1091132" y="2951"/>
                  </a:lnTo>
                  <a:lnTo>
                    <a:pt x="1040534" y="6624"/>
                  </a:lnTo>
                  <a:lnTo>
                    <a:pt x="990169" y="11746"/>
                  </a:lnTo>
                  <a:lnTo>
                    <a:pt x="940065" y="18306"/>
                  </a:lnTo>
                  <a:lnTo>
                    <a:pt x="890253" y="26292"/>
                  </a:lnTo>
                  <a:lnTo>
                    <a:pt x="840761" y="35694"/>
                  </a:lnTo>
                  <a:lnTo>
                    <a:pt x="791618" y="46500"/>
                  </a:lnTo>
                  <a:lnTo>
                    <a:pt x="742853" y="58698"/>
                  </a:lnTo>
                  <a:lnTo>
                    <a:pt x="694497" y="72277"/>
                  </a:lnTo>
                  <a:lnTo>
                    <a:pt x="646577" y="87227"/>
                  </a:lnTo>
                  <a:lnTo>
                    <a:pt x="599123" y="103534"/>
                  </a:lnTo>
                  <a:lnTo>
                    <a:pt x="552164" y="121189"/>
                  </a:lnTo>
                  <a:lnTo>
                    <a:pt x="505729" y="140180"/>
                  </a:lnTo>
                  <a:lnTo>
                    <a:pt x="459847" y="160495"/>
                  </a:lnTo>
                  <a:lnTo>
                    <a:pt x="414548" y="182123"/>
                  </a:lnTo>
                  <a:lnTo>
                    <a:pt x="369861" y="205053"/>
                  </a:lnTo>
                  <a:lnTo>
                    <a:pt x="325814" y="229273"/>
                  </a:lnTo>
                  <a:lnTo>
                    <a:pt x="282437" y="254772"/>
                  </a:lnTo>
                  <a:lnTo>
                    <a:pt x="239758" y="281538"/>
                  </a:lnTo>
                  <a:lnTo>
                    <a:pt x="197808" y="309561"/>
                  </a:lnTo>
                  <a:lnTo>
                    <a:pt x="156616" y="338829"/>
                  </a:lnTo>
                  <a:lnTo>
                    <a:pt x="116209" y="369330"/>
                  </a:lnTo>
                  <a:lnTo>
                    <a:pt x="76618" y="401054"/>
                  </a:lnTo>
                  <a:lnTo>
                    <a:pt x="37872" y="433988"/>
                  </a:lnTo>
                  <a:lnTo>
                    <a:pt x="0" y="468121"/>
                  </a:lnTo>
                  <a:lnTo>
                    <a:pt x="596391" y="1110868"/>
                  </a:lnTo>
                  <a:lnTo>
                    <a:pt x="634702" y="1077335"/>
                  </a:lnTo>
                  <a:lnTo>
                    <a:pt x="674704" y="1046222"/>
                  </a:lnTo>
                  <a:lnTo>
                    <a:pt x="716280" y="1017577"/>
                  </a:lnTo>
                  <a:lnTo>
                    <a:pt x="759313" y="991444"/>
                  </a:lnTo>
                  <a:lnTo>
                    <a:pt x="803687" y="967869"/>
                  </a:lnTo>
                  <a:lnTo>
                    <a:pt x="849284" y="946898"/>
                  </a:lnTo>
                  <a:lnTo>
                    <a:pt x="895989" y="928575"/>
                  </a:lnTo>
                  <a:lnTo>
                    <a:pt x="943683" y="912946"/>
                  </a:lnTo>
                  <a:lnTo>
                    <a:pt x="992250" y="900058"/>
                  </a:lnTo>
                  <a:lnTo>
                    <a:pt x="1041573" y="889954"/>
                  </a:lnTo>
                  <a:lnTo>
                    <a:pt x="1091535" y="882681"/>
                  </a:lnTo>
                  <a:lnTo>
                    <a:pt x="1142020" y="878283"/>
                  </a:lnTo>
                  <a:lnTo>
                    <a:pt x="1192910" y="876807"/>
                  </a:lnTo>
                  <a:lnTo>
                    <a:pt x="119291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3133" y="2803270"/>
              <a:ext cx="534415" cy="2834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25214" y="4971033"/>
              <a:ext cx="613663" cy="2834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316" y="4512894"/>
              <a:ext cx="540512" cy="2837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0194" y="3844162"/>
              <a:ext cx="491947" cy="2834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5962" y="3284854"/>
              <a:ext cx="480060" cy="2834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039" y="2717926"/>
              <a:ext cx="540512" cy="283463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277355" y="258775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5250" y="2511501"/>
            <a:ext cx="660196" cy="254812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277355" y="315925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5250" y="3083305"/>
            <a:ext cx="512064" cy="254508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6277355" y="373075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45250" y="3654805"/>
            <a:ext cx="2051938" cy="254507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6277355" y="430225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6445250" y="4226382"/>
            <a:ext cx="2000885" cy="509905"/>
            <a:chOff x="6445250" y="4226382"/>
            <a:chExt cx="2000885" cy="509905"/>
          </a:xfrm>
        </p:grpSpPr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45250" y="4226382"/>
              <a:ext cx="2000884" cy="2548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5250" y="4481449"/>
              <a:ext cx="857250" cy="254507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6277355" y="487375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445250" y="4798186"/>
            <a:ext cx="2157730" cy="509270"/>
            <a:chOff x="6445250" y="4798186"/>
            <a:chExt cx="2157730" cy="509270"/>
          </a:xfrm>
        </p:grpSpPr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5250" y="4798186"/>
              <a:ext cx="2157349" cy="25450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5250" y="5052948"/>
              <a:ext cx="1298575" cy="254507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6277355" y="544525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445250" y="5369661"/>
            <a:ext cx="519379" cy="25450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8913" y="991235"/>
            <a:ext cx="2506218" cy="3398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8720" y="3038855"/>
            <a:ext cx="3413125" cy="3416300"/>
            <a:chOff x="2458720" y="3038855"/>
            <a:chExt cx="3413125" cy="3416300"/>
          </a:xfrm>
        </p:grpSpPr>
        <p:sp>
          <p:nvSpPr>
            <p:cNvPr id="3" name="object 3"/>
            <p:cNvSpPr/>
            <p:nvPr/>
          </p:nvSpPr>
          <p:spPr>
            <a:xfrm>
              <a:off x="2464487" y="3047999"/>
              <a:ext cx="3407410" cy="3407410"/>
            </a:xfrm>
            <a:custGeom>
              <a:avLst/>
              <a:gdLst/>
              <a:ahLst/>
              <a:cxnLst/>
              <a:rect l="l" t="t" r="r" b="b"/>
              <a:pathLst>
                <a:path w="3407410" h="3407410">
                  <a:moveTo>
                    <a:pt x="1703525" y="0"/>
                  </a:moveTo>
                  <a:lnTo>
                    <a:pt x="1703525" y="851662"/>
                  </a:lnTo>
                  <a:lnTo>
                    <a:pt x="1751858" y="853010"/>
                  </a:lnTo>
                  <a:lnTo>
                    <a:pt x="1799485" y="857007"/>
                  </a:lnTo>
                  <a:lnTo>
                    <a:pt x="1846332" y="863582"/>
                  </a:lnTo>
                  <a:lnTo>
                    <a:pt x="1892328" y="872662"/>
                  </a:lnTo>
                  <a:lnTo>
                    <a:pt x="1937402" y="884174"/>
                  </a:lnTo>
                  <a:lnTo>
                    <a:pt x="1981481" y="898049"/>
                  </a:lnTo>
                  <a:lnTo>
                    <a:pt x="2024493" y="914212"/>
                  </a:lnTo>
                  <a:lnTo>
                    <a:pt x="2066366" y="932593"/>
                  </a:lnTo>
                  <a:lnTo>
                    <a:pt x="2107029" y="953120"/>
                  </a:lnTo>
                  <a:lnTo>
                    <a:pt x="2146409" y="975720"/>
                  </a:lnTo>
                  <a:lnTo>
                    <a:pt x="2184436" y="1000322"/>
                  </a:lnTo>
                  <a:lnTo>
                    <a:pt x="2221035" y="1026853"/>
                  </a:lnTo>
                  <a:lnTo>
                    <a:pt x="2256137" y="1055243"/>
                  </a:lnTo>
                  <a:lnTo>
                    <a:pt x="2289668" y="1085418"/>
                  </a:lnTo>
                  <a:lnTo>
                    <a:pt x="2321558" y="1117307"/>
                  </a:lnTo>
                  <a:lnTo>
                    <a:pt x="2351733" y="1150839"/>
                  </a:lnTo>
                  <a:lnTo>
                    <a:pt x="2380122" y="1185940"/>
                  </a:lnTo>
                  <a:lnTo>
                    <a:pt x="2406654" y="1222540"/>
                  </a:lnTo>
                  <a:lnTo>
                    <a:pt x="2431256" y="1260566"/>
                  </a:lnTo>
                  <a:lnTo>
                    <a:pt x="2453856" y="1299947"/>
                  </a:lnTo>
                  <a:lnTo>
                    <a:pt x="2474382" y="1340610"/>
                  </a:lnTo>
                  <a:lnTo>
                    <a:pt x="2492763" y="1382483"/>
                  </a:lnTo>
                  <a:lnTo>
                    <a:pt x="2508927" y="1425495"/>
                  </a:lnTo>
                  <a:lnTo>
                    <a:pt x="2522801" y="1469574"/>
                  </a:lnTo>
                  <a:lnTo>
                    <a:pt x="2534314" y="1514647"/>
                  </a:lnTo>
                  <a:lnTo>
                    <a:pt x="2543394" y="1560644"/>
                  </a:lnTo>
                  <a:lnTo>
                    <a:pt x="2549968" y="1607491"/>
                  </a:lnTo>
                  <a:lnTo>
                    <a:pt x="2553966" y="1655117"/>
                  </a:lnTo>
                  <a:lnTo>
                    <a:pt x="2555314" y="1703451"/>
                  </a:lnTo>
                  <a:lnTo>
                    <a:pt x="2553966" y="1751784"/>
                  </a:lnTo>
                  <a:lnTo>
                    <a:pt x="2549968" y="1799410"/>
                  </a:lnTo>
                  <a:lnTo>
                    <a:pt x="2543394" y="1846257"/>
                  </a:lnTo>
                  <a:lnTo>
                    <a:pt x="2534314" y="1892253"/>
                  </a:lnTo>
                  <a:lnTo>
                    <a:pt x="2522801" y="1937326"/>
                  </a:lnTo>
                  <a:lnTo>
                    <a:pt x="2508927" y="1981405"/>
                  </a:lnTo>
                  <a:lnTo>
                    <a:pt x="2492763" y="2024416"/>
                  </a:lnTo>
                  <a:lnTo>
                    <a:pt x="2474382" y="2066289"/>
                  </a:lnTo>
                  <a:lnTo>
                    <a:pt x="2453856" y="2106951"/>
                  </a:lnTo>
                  <a:lnTo>
                    <a:pt x="2431256" y="2146331"/>
                  </a:lnTo>
                  <a:lnTo>
                    <a:pt x="2406654" y="2184357"/>
                  </a:lnTo>
                  <a:lnTo>
                    <a:pt x="2380122" y="2220956"/>
                  </a:lnTo>
                  <a:lnTo>
                    <a:pt x="2351733" y="2256057"/>
                  </a:lnTo>
                  <a:lnTo>
                    <a:pt x="2321558" y="2289588"/>
                  </a:lnTo>
                  <a:lnTo>
                    <a:pt x="2289668" y="2321476"/>
                  </a:lnTo>
                  <a:lnTo>
                    <a:pt x="2256137" y="2351651"/>
                  </a:lnTo>
                  <a:lnTo>
                    <a:pt x="2221035" y="2380040"/>
                  </a:lnTo>
                  <a:lnTo>
                    <a:pt x="2184436" y="2406571"/>
                  </a:lnTo>
                  <a:lnTo>
                    <a:pt x="2146409" y="2431172"/>
                  </a:lnTo>
                  <a:lnTo>
                    <a:pt x="2107029" y="2453771"/>
                  </a:lnTo>
                  <a:lnTo>
                    <a:pt x="2066366" y="2474297"/>
                  </a:lnTo>
                  <a:lnTo>
                    <a:pt x="2024493" y="2492678"/>
                  </a:lnTo>
                  <a:lnTo>
                    <a:pt x="1981481" y="2508841"/>
                  </a:lnTo>
                  <a:lnTo>
                    <a:pt x="1937402" y="2522715"/>
                  </a:lnTo>
                  <a:lnTo>
                    <a:pt x="1892328" y="2534227"/>
                  </a:lnTo>
                  <a:lnTo>
                    <a:pt x="1846332" y="2543307"/>
                  </a:lnTo>
                  <a:lnTo>
                    <a:pt x="1799485" y="2549881"/>
                  </a:lnTo>
                  <a:lnTo>
                    <a:pt x="1751858" y="2553878"/>
                  </a:lnTo>
                  <a:lnTo>
                    <a:pt x="1703525" y="2555227"/>
                  </a:lnTo>
                  <a:lnTo>
                    <a:pt x="1655192" y="2553878"/>
                  </a:lnTo>
                  <a:lnTo>
                    <a:pt x="1607566" y="2549881"/>
                  </a:lnTo>
                  <a:lnTo>
                    <a:pt x="1560718" y="2543307"/>
                  </a:lnTo>
                  <a:lnTo>
                    <a:pt x="1514722" y="2534227"/>
                  </a:lnTo>
                  <a:lnTo>
                    <a:pt x="1469648" y="2522715"/>
                  </a:lnTo>
                  <a:lnTo>
                    <a:pt x="1425570" y="2508841"/>
                  </a:lnTo>
                  <a:lnTo>
                    <a:pt x="1382558" y="2492678"/>
                  </a:lnTo>
                  <a:lnTo>
                    <a:pt x="1340684" y="2474297"/>
                  </a:lnTo>
                  <a:lnTo>
                    <a:pt x="1300021" y="2453771"/>
                  </a:lnTo>
                  <a:lnTo>
                    <a:pt x="1260641" y="2431172"/>
                  </a:lnTo>
                  <a:lnTo>
                    <a:pt x="1222615" y="2406571"/>
                  </a:lnTo>
                  <a:lnTo>
                    <a:pt x="1186015" y="2380040"/>
                  </a:lnTo>
                  <a:lnTo>
                    <a:pt x="1150913" y="2351651"/>
                  </a:lnTo>
                  <a:lnTo>
                    <a:pt x="1117382" y="2321476"/>
                  </a:lnTo>
                  <a:lnTo>
                    <a:pt x="1085493" y="2289588"/>
                  </a:lnTo>
                  <a:lnTo>
                    <a:pt x="1055317" y="2256057"/>
                  </a:lnTo>
                  <a:lnTo>
                    <a:pt x="1026928" y="2220956"/>
                  </a:lnTo>
                  <a:lnTo>
                    <a:pt x="1000396" y="2184357"/>
                  </a:lnTo>
                  <a:lnTo>
                    <a:pt x="975795" y="2146331"/>
                  </a:lnTo>
                  <a:lnTo>
                    <a:pt x="953194" y="2106951"/>
                  </a:lnTo>
                  <a:lnTo>
                    <a:pt x="932668" y="2066289"/>
                  </a:lnTo>
                  <a:lnTo>
                    <a:pt x="914287" y="2024416"/>
                  </a:lnTo>
                  <a:lnTo>
                    <a:pt x="898123" y="1981405"/>
                  </a:lnTo>
                  <a:lnTo>
                    <a:pt x="884249" y="1937326"/>
                  </a:lnTo>
                  <a:lnTo>
                    <a:pt x="872736" y="1892253"/>
                  </a:lnTo>
                  <a:lnTo>
                    <a:pt x="863657" y="1846257"/>
                  </a:lnTo>
                  <a:lnTo>
                    <a:pt x="857082" y="1799410"/>
                  </a:lnTo>
                  <a:lnTo>
                    <a:pt x="853085" y="1751784"/>
                  </a:lnTo>
                  <a:lnTo>
                    <a:pt x="851736" y="1703451"/>
                  </a:lnTo>
                  <a:lnTo>
                    <a:pt x="852197" y="1676717"/>
                  </a:lnTo>
                  <a:lnTo>
                    <a:pt x="853514" y="1649983"/>
                  </a:lnTo>
                  <a:lnTo>
                    <a:pt x="3376" y="1596517"/>
                  </a:lnTo>
                  <a:lnTo>
                    <a:pt x="1008" y="1644962"/>
                  </a:lnTo>
                  <a:lnTo>
                    <a:pt x="0" y="1693157"/>
                  </a:lnTo>
                  <a:lnTo>
                    <a:pt x="335" y="1741082"/>
                  </a:lnTo>
                  <a:lnTo>
                    <a:pt x="1998" y="1788719"/>
                  </a:lnTo>
                  <a:lnTo>
                    <a:pt x="4971" y="1836047"/>
                  </a:lnTo>
                  <a:lnTo>
                    <a:pt x="9238" y="1883049"/>
                  </a:lnTo>
                  <a:lnTo>
                    <a:pt x="14781" y="1929705"/>
                  </a:lnTo>
                  <a:lnTo>
                    <a:pt x="21584" y="1975996"/>
                  </a:lnTo>
                  <a:lnTo>
                    <a:pt x="29630" y="2021903"/>
                  </a:lnTo>
                  <a:lnTo>
                    <a:pt x="38902" y="2067406"/>
                  </a:lnTo>
                  <a:lnTo>
                    <a:pt x="49383" y="2112488"/>
                  </a:lnTo>
                  <a:lnTo>
                    <a:pt x="61057" y="2157128"/>
                  </a:lnTo>
                  <a:lnTo>
                    <a:pt x="73907" y="2201307"/>
                  </a:lnTo>
                  <a:lnTo>
                    <a:pt x="87916" y="2245008"/>
                  </a:lnTo>
                  <a:lnTo>
                    <a:pt x="103067" y="2288209"/>
                  </a:lnTo>
                  <a:lnTo>
                    <a:pt x="119344" y="2330894"/>
                  </a:lnTo>
                  <a:lnTo>
                    <a:pt x="136729" y="2373041"/>
                  </a:lnTo>
                  <a:lnTo>
                    <a:pt x="155205" y="2414633"/>
                  </a:lnTo>
                  <a:lnTo>
                    <a:pt x="174757" y="2455650"/>
                  </a:lnTo>
                  <a:lnTo>
                    <a:pt x="195367" y="2496073"/>
                  </a:lnTo>
                  <a:lnTo>
                    <a:pt x="217018" y="2535883"/>
                  </a:lnTo>
                  <a:lnTo>
                    <a:pt x="239694" y="2575061"/>
                  </a:lnTo>
                  <a:lnTo>
                    <a:pt x="263377" y="2613587"/>
                  </a:lnTo>
                  <a:lnTo>
                    <a:pt x="288051" y="2651444"/>
                  </a:lnTo>
                  <a:lnTo>
                    <a:pt x="313700" y="2688612"/>
                  </a:lnTo>
                  <a:lnTo>
                    <a:pt x="340306" y="2725071"/>
                  </a:lnTo>
                  <a:lnTo>
                    <a:pt x="367852" y="2760802"/>
                  </a:lnTo>
                  <a:lnTo>
                    <a:pt x="396322" y="2795788"/>
                  </a:lnTo>
                  <a:lnTo>
                    <a:pt x="425699" y="2830007"/>
                  </a:lnTo>
                  <a:lnTo>
                    <a:pt x="455966" y="2863442"/>
                  </a:lnTo>
                  <a:lnTo>
                    <a:pt x="487106" y="2896073"/>
                  </a:lnTo>
                  <a:lnTo>
                    <a:pt x="519103" y="2927882"/>
                  </a:lnTo>
                  <a:lnTo>
                    <a:pt x="551939" y="2958849"/>
                  </a:lnTo>
                  <a:lnTo>
                    <a:pt x="585599" y="2988954"/>
                  </a:lnTo>
                  <a:lnTo>
                    <a:pt x="620064" y="3018180"/>
                  </a:lnTo>
                  <a:lnTo>
                    <a:pt x="655319" y="3046507"/>
                  </a:lnTo>
                  <a:lnTo>
                    <a:pt x="691346" y="3073915"/>
                  </a:lnTo>
                  <a:lnTo>
                    <a:pt x="728129" y="3100387"/>
                  </a:lnTo>
                  <a:lnTo>
                    <a:pt x="765650" y="3125902"/>
                  </a:lnTo>
                  <a:lnTo>
                    <a:pt x="803894" y="3150442"/>
                  </a:lnTo>
                  <a:lnTo>
                    <a:pt x="842843" y="3173987"/>
                  </a:lnTo>
                  <a:lnTo>
                    <a:pt x="882480" y="3196518"/>
                  </a:lnTo>
                  <a:lnTo>
                    <a:pt x="922789" y="3218018"/>
                  </a:lnTo>
                  <a:lnTo>
                    <a:pt x="963753" y="3238465"/>
                  </a:lnTo>
                  <a:lnTo>
                    <a:pt x="1005355" y="3257842"/>
                  </a:lnTo>
                  <a:lnTo>
                    <a:pt x="1047578" y="3276129"/>
                  </a:lnTo>
                  <a:lnTo>
                    <a:pt x="1090405" y="3293307"/>
                  </a:lnTo>
                  <a:lnTo>
                    <a:pt x="1133820" y="3309357"/>
                  </a:lnTo>
                  <a:lnTo>
                    <a:pt x="1177806" y="3324260"/>
                  </a:lnTo>
                  <a:lnTo>
                    <a:pt x="1222346" y="3337997"/>
                  </a:lnTo>
                  <a:lnTo>
                    <a:pt x="1267423" y="3350549"/>
                  </a:lnTo>
                  <a:lnTo>
                    <a:pt x="1313020" y="3361897"/>
                  </a:lnTo>
                  <a:lnTo>
                    <a:pt x="1359121" y="3372021"/>
                  </a:lnTo>
                  <a:lnTo>
                    <a:pt x="1405709" y="3380903"/>
                  </a:lnTo>
                  <a:lnTo>
                    <a:pt x="1452766" y="3388523"/>
                  </a:lnTo>
                  <a:lnTo>
                    <a:pt x="1500277" y="3394863"/>
                  </a:lnTo>
                  <a:lnTo>
                    <a:pt x="1548224" y="3399903"/>
                  </a:lnTo>
                  <a:lnTo>
                    <a:pt x="1596591" y="3403625"/>
                  </a:lnTo>
                  <a:lnTo>
                    <a:pt x="1645037" y="3405994"/>
                  </a:lnTo>
                  <a:lnTo>
                    <a:pt x="1693231" y="3407003"/>
                  </a:lnTo>
                  <a:lnTo>
                    <a:pt x="1741157" y="3406667"/>
                  </a:lnTo>
                  <a:lnTo>
                    <a:pt x="1788793" y="3405005"/>
                  </a:lnTo>
                  <a:lnTo>
                    <a:pt x="1836122" y="3402032"/>
                  </a:lnTo>
                  <a:lnTo>
                    <a:pt x="1883124" y="3397765"/>
                  </a:lnTo>
                  <a:lnTo>
                    <a:pt x="1929780" y="3392222"/>
                  </a:lnTo>
                  <a:lnTo>
                    <a:pt x="1976070" y="3385419"/>
                  </a:lnTo>
                  <a:lnTo>
                    <a:pt x="2021977" y="3377373"/>
                  </a:lnTo>
                  <a:lnTo>
                    <a:pt x="2067481" y="3368101"/>
                  </a:lnTo>
                  <a:lnTo>
                    <a:pt x="2112562" y="3357619"/>
                  </a:lnTo>
                  <a:lnTo>
                    <a:pt x="2157202" y="3345944"/>
                  </a:lnTo>
                  <a:lnTo>
                    <a:pt x="2201382" y="3333094"/>
                  </a:lnTo>
                  <a:lnTo>
                    <a:pt x="2245082" y="3319085"/>
                  </a:lnTo>
                  <a:lnTo>
                    <a:pt x="2288284" y="3303933"/>
                  </a:lnTo>
                  <a:lnTo>
                    <a:pt x="2330968" y="3287656"/>
                  </a:lnTo>
                  <a:lnTo>
                    <a:pt x="2373115" y="3270271"/>
                  </a:lnTo>
                  <a:lnTo>
                    <a:pt x="2414707" y="3251793"/>
                  </a:lnTo>
                  <a:lnTo>
                    <a:pt x="2455723" y="3232241"/>
                  </a:lnTo>
                  <a:lnTo>
                    <a:pt x="2496146" y="3211630"/>
                  </a:lnTo>
                  <a:lnTo>
                    <a:pt x="2535956" y="3189978"/>
                  </a:lnTo>
                  <a:lnTo>
                    <a:pt x="2575134" y="3167301"/>
                  </a:lnTo>
                  <a:lnTo>
                    <a:pt x="2613661" y="3143617"/>
                  </a:lnTo>
                  <a:lnTo>
                    <a:pt x="2651517" y="3118942"/>
                  </a:lnTo>
                  <a:lnTo>
                    <a:pt x="2688684" y="3093292"/>
                  </a:lnTo>
                  <a:lnTo>
                    <a:pt x="2725143" y="3066686"/>
                  </a:lnTo>
                  <a:lnTo>
                    <a:pt x="2760874" y="3039138"/>
                  </a:lnTo>
                  <a:lnTo>
                    <a:pt x="2795859" y="3010667"/>
                  </a:lnTo>
                  <a:lnTo>
                    <a:pt x="2830079" y="2981290"/>
                  </a:lnTo>
                  <a:lnTo>
                    <a:pt x="2863513" y="2951022"/>
                  </a:lnTo>
                  <a:lnTo>
                    <a:pt x="2896144" y="2919880"/>
                  </a:lnTo>
                  <a:lnTo>
                    <a:pt x="2927952" y="2887883"/>
                  </a:lnTo>
                  <a:lnTo>
                    <a:pt x="2958919" y="2855045"/>
                  </a:lnTo>
                  <a:lnTo>
                    <a:pt x="2989024" y="2821385"/>
                  </a:lnTo>
                  <a:lnTo>
                    <a:pt x="3018249" y="2786919"/>
                  </a:lnTo>
                  <a:lnTo>
                    <a:pt x="3046575" y="2751663"/>
                  </a:lnTo>
                  <a:lnTo>
                    <a:pt x="3073984" y="2715635"/>
                  </a:lnTo>
                  <a:lnTo>
                    <a:pt x="3100454" y="2678851"/>
                  </a:lnTo>
                  <a:lnTo>
                    <a:pt x="3125969" y="2641329"/>
                  </a:lnTo>
                  <a:lnTo>
                    <a:pt x="3150508" y="2603085"/>
                  </a:lnTo>
                  <a:lnTo>
                    <a:pt x="3174052" y="2564135"/>
                  </a:lnTo>
                  <a:lnTo>
                    <a:pt x="3196583" y="2524497"/>
                  </a:lnTo>
                  <a:lnTo>
                    <a:pt x="3218082" y="2484187"/>
                  </a:lnTo>
                  <a:lnTo>
                    <a:pt x="3238529" y="2443223"/>
                  </a:lnTo>
                  <a:lnTo>
                    <a:pt x="3257905" y="2401621"/>
                  </a:lnTo>
                  <a:lnTo>
                    <a:pt x="3276191" y="2359397"/>
                  </a:lnTo>
                  <a:lnTo>
                    <a:pt x="3293368" y="2316569"/>
                  </a:lnTo>
                  <a:lnTo>
                    <a:pt x="3309417" y="2273154"/>
                  </a:lnTo>
                  <a:lnTo>
                    <a:pt x="3324319" y="2229168"/>
                  </a:lnTo>
                  <a:lnTo>
                    <a:pt x="3338056" y="2184628"/>
                  </a:lnTo>
                  <a:lnTo>
                    <a:pt x="3350606" y="2139551"/>
                  </a:lnTo>
                  <a:lnTo>
                    <a:pt x="3361953" y="2093954"/>
                  </a:lnTo>
                  <a:lnTo>
                    <a:pt x="3372076" y="2047853"/>
                  </a:lnTo>
                  <a:lnTo>
                    <a:pt x="3380957" y="2001265"/>
                  </a:lnTo>
                  <a:lnTo>
                    <a:pt x="3388576" y="1954208"/>
                  </a:lnTo>
                  <a:lnTo>
                    <a:pt x="3394915" y="1906697"/>
                  </a:lnTo>
                  <a:lnTo>
                    <a:pt x="3399954" y="1858751"/>
                  </a:lnTo>
                  <a:lnTo>
                    <a:pt x="3403674" y="1810385"/>
                  </a:lnTo>
                  <a:lnTo>
                    <a:pt x="3406043" y="1761939"/>
                  </a:lnTo>
                  <a:lnTo>
                    <a:pt x="3407051" y="1713744"/>
                  </a:lnTo>
                  <a:lnTo>
                    <a:pt x="3406715" y="1665819"/>
                  </a:lnTo>
                  <a:lnTo>
                    <a:pt x="3405052" y="1618183"/>
                  </a:lnTo>
                  <a:lnTo>
                    <a:pt x="3402079" y="1570854"/>
                  </a:lnTo>
                  <a:lnTo>
                    <a:pt x="3397813" y="1523852"/>
                  </a:lnTo>
                  <a:lnTo>
                    <a:pt x="3392269" y="1477196"/>
                  </a:lnTo>
                  <a:lnTo>
                    <a:pt x="3385467" y="1430905"/>
                  </a:lnTo>
                  <a:lnTo>
                    <a:pt x="3377421" y="1384998"/>
                  </a:lnTo>
                  <a:lnTo>
                    <a:pt x="3368148" y="1339495"/>
                  </a:lnTo>
                  <a:lnTo>
                    <a:pt x="3357667" y="1294414"/>
                  </a:lnTo>
                  <a:lnTo>
                    <a:pt x="3345993" y="1249773"/>
                  </a:lnTo>
                  <a:lnTo>
                    <a:pt x="3333143" y="1205594"/>
                  </a:lnTo>
                  <a:lnTo>
                    <a:pt x="3319134" y="1161894"/>
                  </a:lnTo>
                  <a:lnTo>
                    <a:pt x="3303983" y="1118692"/>
                  </a:lnTo>
                  <a:lnTo>
                    <a:pt x="3287707" y="1076008"/>
                  </a:lnTo>
                  <a:lnTo>
                    <a:pt x="3270322" y="1033861"/>
                  </a:lnTo>
                  <a:lnTo>
                    <a:pt x="3251845" y="992269"/>
                  </a:lnTo>
                  <a:lnTo>
                    <a:pt x="3232293" y="951252"/>
                  </a:lnTo>
                  <a:lnTo>
                    <a:pt x="3211684" y="910829"/>
                  </a:lnTo>
                  <a:lnTo>
                    <a:pt x="3190032" y="871020"/>
                  </a:lnTo>
                  <a:lnTo>
                    <a:pt x="3167357" y="831842"/>
                  </a:lnTo>
                  <a:lnTo>
                    <a:pt x="3143673" y="793315"/>
                  </a:lnTo>
                  <a:lnTo>
                    <a:pt x="3118999" y="755459"/>
                  </a:lnTo>
                  <a:lnTo>
                    <a:pt x="3093351" y="718291"/>
                  </a:lnTo>
                  <a:lnTo>
                    <a:pt x="3066745" y="681833"/>
                  </a:lnTo>
                  <a:lnTo>
                    <a:pt x="3039198" y="646101"/>
                  </a:lnTo>
                  <a:lnTo>
                    <a:pt x="3010728" y="611116"/>
                  </a:lnTo>
                  <a:lnTo>
                    <a:pt x="2981352" y="576897"/>
                  </a:lnTo>
                  <a:lnTo>
                    <a:pt x="2951085" y="543462"/>
                  </a:lnTo>
                  <a:lnTo>
                    <a:pt x="2919944" y="510831"/>
                  </a:lnTo>
                  <a:lnTo>
                    <a:pt x="2887947" y="479023"/>
                  </a:lnTo>
                  <a:lnTo>
                    <a:pt x="2855111" y="448057"/>
                  </a:lnTo>
                  <a:lnTo>
                    <a:pt x="2821452" y="417952"/>
                  </a:lnTo>
                  <a:lnTo>
                    <a:pt x="2786986" y="388726"/>
                  </a:lnTo>
                  <a:lnTo>
                    <a:pt x="2751732" y="360400"/>
                  </a:lnTo>
                  <a:lnTo>
                    <a:pt x="2715705" y="332992"/>
                  </a:lnTo>
                  <a:lnTo>
                    <a:pt x="2678922" y="306521"/>
                  </a:lnTo>
                  <a:lnTo>
                    <a:pt x="2641400" y="281007"/>
                  </a:lnTo>
                  <a:lnTo>
                    <a:pt x="2603157" y="256468"/>
                  </a:lnTo>
                  <a:lnTo>
                    <a:pt x="2564208" y="232923"/>
                  </a:lnTo>
                  <a:lnTo>
                    <a:pt x="2524570" y="210392"/>
                  </a:lnTo>
                  <a:lnTo>
                    <a:pt x="2484261" y="188894"/>
                  </a:lnTo>
                  <a:lnTo>
                    <a:pt x="2443298" y="168447"/>
                  </a:lnTo>
                  <a:lnTo>
                    <a:pt x="2401696" y="149071"/>
                  </a:lnTo>
                  <a:lnTo>
                    <a:pt x="2359473" y="130785"/>
                  </a:lnTo>
                  <a:lnTo>
                    <a:pt x="2316645" y="113608"/>
                  </a:lnTo>
                  <a:lnTo>
                    <a:pt x="2273230" y="97558"/>
                  </a:lnTo>
                  <a:lnTo>
                    <a:pt x="2229245" y="82656"/>
                  </a:lnTo>
                  <a:lnTo>
                    <a:pt x="2184705" y="68920"/>
                  </a:lnTo>
                  <a:lnTo>
                    <a:pt x="2139628" y="56369"/>
                  </a:lnTo>
                  <a:lnTo>
                    <a:pt x="2094030" y="45023"/>
                  </a:lnTo>
                  <a:lnTo>
                    <a:pt x="2047929" y="34900"/>
                  </a:lnTo>
                  <a:lnTo>
                    <a:pt x="2001342" y="26019"/>
                  </a:lnTo>
                  <a:lnTo>
                    <a:pt x="1954284" y="18399"/>
                  </a:lnTo>
                  <a:lnTo>
                    <a:pt x="1906773" y="12061"/>
                  </a:lnTo>
                  <a:lnTo>
                    <a:pt x="1858826" y="7022"/>
                  </a:lnTo>
                  <a:lnTo>
                    <a:pt x="1810459" y="3301"/>
                  </a:lnTo>
                  <a:lnTo>
                    <a:pt x="1757040" y="841"/>
                  </a:lnTo>
                  <a:lnTo>
                    <a:pt x="1730288" y="212"/>
                  </a:lnTo>
                  <a:lnTo>
                    <a:pt x="17035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67864" y="4644516"/>
              <a:ext cx="850265" cy="53975"/>
            </a:xfrm>
            <a:custGeom>
              <a:avLst/>
              <a:gdLst/>
              <a:ahLst/>
              <a:cxnLst/>
              <a:rect l="l" t="t" r="r" b="b"/>
              <a:pathLst>
                <a:path w="850264" h="53975">
                  <a:moveTo>
                    <a:pt x="0" y="0"/>
                  </a:moveTo>
                  <a:lnTo>
                    <a:pt x="850138" y="53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67864" y="4644516"/>
              <a:ext cx="850265" cy="53975"/>
            </a:xfrm>
            <a:custGeom>
              <a:avLst/>
              <a:gdLst/>
              <a:ahLst/>
              <a:cxnLst/>
              <a:rect l="l" t="t" r="r" b="b"/>
              <a:pathLst>
                <a:path w="850264" h="53975">
                  <a:moveTo>
                    <a:pt x="850138" y="53466"/>
                  </a:moveTo>
                  <a:lnTo>
                    <a:pt x="0" y="0"/>
                  </a:lnTo>
                  <a:lnTo>
                    <a:pt x="850138" y="53466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67864" y="3210051"/>
              <a:ext cx="1337945" cy="1488440"/>
            </a:xfrm>
            <a:custGeom>
              <a:avLst/>
              <a:gdLst/>
              <a:ahLst/>
              <a:cxnLst/>
              <a:rect l="l" t="t" r="r" b="b"/>
              <a:pathLst>
                <a:path w="1337945" h="1488439">
                  <a:moveTo>
                    <a:pt x="974851" y="0"/>
                  </a:moveTo>
                  <a:lnTo>
                    <a:pt x="930859" y="21473"/>
                  </a:lnTo>
                  <a:lnTo>
                    <a:pt x="887667" y="44108"/>
                  </a:lnTo>
                  <a:lnTo>
                    <a:pt x="845290" y="67882"/>
                  </a:lnTo>
                  <a:lnTo>
                    <a:pt x="803745" y="92770"/>
                  </a:lnTo>
                  <a:lnTo>
                    <a:pt x="763047" y="118749"/>
                  </a:lnTo>
                  <a:lnTo>
                    <a:pt x="723213" y="145796"/>
                  </a:lnTo>
                  <a:lnTo>
                    <a:pt x="684258" y="173888"/>
                  </a:lnTo>
                  <a:lnTo>
                    <a:pt x="646199" y="203000"/>
                  </a:lnTo>
                  <a:lnTo>
                    <a:pt x="609051" y="233109"/>
                  </a:lnTo>
                  <a:lnTo>
                    <a:pt x="572830" y="264192"/>
                  </a:lnTo>
                  <a:lnTo>
                    <a:pt x="537553" y="296226"/>
                  </a:lnTo>
                  <a:lnTo>
                    <a:pt x="503235" y="329186"/>
                  </a:lnTo>
                  <a:lnTo>
                    <a:pt x="469892" y="363049"/>
                  </a:lnTo>
                  <a:lnTo>
                    <a:pt x="437540" y="397792"/>
                  </a:lnTo>
                  <a:lnTo>
                    <a:pt x="406196" y="433392"/>
                  </a:lnTo>
                  <a:lnTo>
                    <a:pt x="375875" y="469824"/>
                  </a:lnTo>
                  <a:lnTo>
                    <a:pt x="346593" y="507065"/>
                  </a:lnTo>
                  <a:lnTo>
                    <a:pt x="318366" y="545093"/>
                  </a:lnTo>
                  <a:lnTo>
                    <a:pt x="291211" y="583882"/>
                  </a:lnTo>
                  <a:lnTo>
                    <a:pt x="265142" y="623410"/>
                  </a:lnTo>
                  <a:lnTo>
                    <a:pt x="240176" y="663654"/>
                  </a:lnTo>
                  <a:lnTo>
                    <a:pt x="216330" y="704589"/>
                  </a:lnTo>
                  <a:lnTo>
                    <a:pt x="193618" y="746193"/>
                  </a:lnTo>
                  <a:lnTo>
                    <a:pt x="172057" y="788441"/>
                  </a:lnTo>
                  <a:lnTo>
                    <a:pt x="151663" y="831311"/>
                  </a:lnTo>
                  <a:lnTo>
                    <a:pt x="132453" y="874778"/>
                  </a:lnTo>
                  <a:lnTo>
                    <a:pt x="114440" y="918820"/>
                  </a:lnTo>
                  <a:lnTo>
                    <a:pt x="97643" y="963413"/>
                  </a:lnTo>
                  <a:lnTo>
                    <a:pt x="82077" y="1008533"/>
                  </a:lnTo>
                  <a:lnTo>
                    <a:pt x="67757" y="1054157"/>
                  </a:lnTo>
                  <a:lnTo>
                    <a:pt x="54700" y="1100261"/>
                  </a:lnTo>
                  <a:lnTo>
                    <a:pt x="42922" y="1146822"/>
                  </a:lnTo>
                  <a:lnTo>
                    <a:pt x="32438" y="1193816"/>
                  </a:lnTo>
                  <a:lnTo>
                    <a:pt x="23265" y="1241220"/>
                  </a:lnTo>
                  <a:lnTo>
                    <a:pt x="15419" y="1289010"/>
                  </a:lnTo>
                  <a:lnTo>
                    <a:pt x="8915" y="1337164"/>
                  </a:lnTo>
                  <a:lnTo>
                    <a:pt x="3770" y="1385656"/>
                  </a:lnTo>
                  <a:lnTo>
                    <a:pt x="0" y="1434465"/>
                  </a:lnTo>
                  <a:lnTo>
                    <a:pt x="850138" y="1487932"/>
                  </a:lnTo>
                  <a:lnTo>
                    <a:pt x="854586" y="1439290"/>
                  </a:lnTo>
                  <a:lnTo>
                    <a:pt x="861753" y="1391325"/>
                  </a:lnTo>
                  <a:lnTo>
                    <a:pt x="871573" y="1344132"/>
                  </a:lnTo>
                  <a:lnTo>
                    <a:pt x="883985" y="1297803"/>
                  </a:lnTo>
                  <a:lnTo>
                    <a:pt x="898922" y="1252434"/>
                  </a:lnTo>
                  <a:lnTo>
                    <a:pt x="916323" y="1208119"/>
                  </a:lnTo>
                  <a:lnTo>
                    <a:pt x="936122" y="1164951"/>
                  </a:lnTo>
                  <a:lnTo>
                    <a:pt x="958256" y="1123025"/>
                  </a:lnTo>
                  <a:lnTo>
                    <a:pt x="982661" y="1082436"/>
                  </a:lnTo>
                  <a:lnTo>
                    <a:pt x="1009273" y="1043277"/>
                  </a:lnTo>
                  <a:lnTo>
                    <a:pt x="1038029" y="1005643"/>
                  </a:lnTo>
                  <a:lnTo>
                    <a:pt x="1068864" y="969628"/>
                  </a:lnTo>
                  <a:lnTo>
                    <a:pt x="1101714" y="935326"/>
                  </a:lnTo>
                  <a:lnTo>
                    <a:pt x="1136516" y="902831"/>
                  </a:lnTo>
                  <a:lnTo>
                    <a:pt x="1173205" y="872237"/>
                  </a:lnTo>
                  <a:lnTo>
                    <a:pt x="1211719" y="843639"/>
                  </a:lnTo>
                  <a:lnTo>
                    <a:pt x="1251992" y="817132"/>
                  </a:lnTo>
                  <a:lnTo>
                    <a:pt x="1293962" y="792808"/>
                  </a:lnTo>
                  <a:lnTo>
                    <a:pt x="1337564" y="770763"/>
                  </a:lnTo>
                  <a:lnTo>
                    <a:pt x="97485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7864" y="3210051"/>
              <a:ext cx="1337945" cy="1488440"/>
            </a:xfrm>
            <a:custGeom>
              <a:avLst/>
              <a:gdLst/>
              <a:ahLst/>
              <a:cxnLst/>
              <a:rect l="l" t="t" r="r" b="b"/>
              <a:pathLst>
                <a:path w="1337945" h="1488439">
                  <a:moveTo>
                    <a:pt x="974851" y="0"/>
                  </a:moveTo>
                  <a:lnTo>
                    <a:pt x="930859" y="21473"/>
                  </a:lnTo>
                  <a:lnTo>
                    <a:pt x="887667" y="44108"/>
                  </a:lnTo>
                  <a:lnTo>
                    <a:pt x="845290" y="67882"/>
                  </a:lnTo>
                  <a:lnTo>
                    <a:pt x="803745" y="92770"/>
                  </a:lnTo>
                  <a:lnTo>
                    <a:pt x="763047" y="118749"/>
                  </a:lnTo>
                  <a:lnTo>
                    <a:pt x="723213" y="145796"/>
                  </a:lnTo>
                  <a:lnTo>
                    <a:pt x="684258" y="173888"/>
                  </a:lnTo>
                  <a:lnTo>
                    <a:pt x="646199" y="203000"/>
                  </a:lnTo>
                  <a:lnTo>
                    <a:pt x="609051" y="233109"/>
                  </a:lnTo>
                  <a:lnTo>
                    <a:pt x="572830" y="264192"/>
                  </a:lnTo>
                  <a:lnTo>
                    <a:pt x="537553" y="296226"/>
                  </a:lnTo>
                  <a:lnTo>
                    <a:pt x="503235" y="329186"/>
                  </a:lnTo>
                  <a:lnTo>
                    <a:pt x="469892" y="363049"/>
                  </a:lnTo>
                  <a:lnTo>
                    <a:pt x="437540" y="397792"/>
                  </a:lnTo>
                  <a:lnTo>
                    <a:pt x="406196" y="433392"/>
                  </a:lnTo>
                  <a:lnTo>
                    <a:pt x="375875" y="469824"/>
                  </a:lnTo>
                  <a:lnTo>
                    <a:pt x="346593" y="507065"/>
                  </a:lnTo>
                  <a:lnTo>
                    <a:pt x="318366" y="545093"/>
                  </a:lnTo>
                  <a:lnTo>
                    <a:pt x="291211" y="583882"/>
                  </a:lnTo>
                  <a:lnTo>
                    <a:pt x="265142" y="623410"/>
                  </a:lnTo>
                  <a:lnTo>
                    <a:pt x="240176" y="663654"/>
                  </a:lnTo>
                  <a:lnTo>
                    <a:pt x="216330" y="704589"/>
                  </a:lnTo>
                  <a:lnTo>
                    <a:pt x="193618" y="746193"/>
                  </a:lnTo>
                  <a:lnTo>
                    <a:pt x="172057" y="788441"/>
                  </a:lnTo>
                  <a:lnTo>
                    <a:pt x="151663" y="831311"/>
                  </a:lnTo>
                  <a:lnTo>
                    <a:pt x="132453" y="874778"/>
                  </a:lnTo>
                  <a:lnTo>
                    <a:pt x="114440" y="918820"/>
                  </a:lnTo>
                  <a:lnTo>
                    <a:pt x="97643" y="963413"/>
                  </a:lnTo>
                  <a:lnTo>
                    <a:pt x="82077" y="1008533"/>
                  </a:lnTo>
                  <a:lnTo>
                    <a:pt x="67757" y="1054157"/>
                  </a:lnTo>
                  <a:lnTo>
                    <a:pt x="54700" y="1100261"/>
                  </a:lnTo>
                  <a:lnTo>
                    <a:pt x="42922" y="1146822"/>
                  </a:lnTo>
                  <a:lnTo>
                    <a:pt x="32438" y="1193816"/>
                  </a:lnTo>
                  <a:lnTo>
                    <a:pt x="23265" y="1241220"/>
                  </a:lnTo>
                  <a:lnTo>
                    <a:pt x="15419" y="1289010"/>
                  </a:lnTo>
                  <a:lnTo>
                    <a:pt x="8915" y="1337164"/>
                  </a:lnTo>
                  <a:lnTo>
                    <a:pt x="3770" y="1385656"/>
                  </a:lnTo>
                  <a:lnTo>
                    <a:pt x="0" y="1434465"/>
                  </a:lnTo>
                  <a:lnTo>
                    <a:pt x="850138" y="1487932"/>
                  </a:lnTo>
                  <a:lnTo>
                    <a:pt x="854586" y="1439290"/>
                  </a:lnTo>
                  <a:lnTo>
                    <a:pt x="861753" y="1391325"/>
                  </a:lnTo>
                  <a:lnTo>
                    <a:pt x="871573" y="1344132"/>
                  </a:lnTo>
                  <a:lnTo>
                    <a:pt x="883985" y="1297803"/>
                  </a:lnTo>
                  <a:lnTo>
                    <a:pt x="898922" y="1252434"/>
                  </a:lnTo>
                  <a:lnTo>
                    <a:pt x="916323" y="1208119"/>
                  </a:lnTo>
                  <a:lnTo>
                    <a:pt x="936122" y="1164951"/>
                  </a:lnTo>
                  <a:lnTo>
                    <a:pt x="958256" y="1123025"/>
                  </a:lnTo>
                  <a:lnTo>
                    <a:pt x="982661" y="1082436"/>
                  </a:lnTo>
                  <a:lnTo>
                    <a:pt x="1009273" y="1043277"/>
                  </a:lnTo>
                  <a:lnTo>
                    <a:pt x="1038029" y="1005643"/>
                  </a:lnTo>
                  <a:lnTo>
                    <a:pt x="1068864" y="969628"/>
                  </a:lnTo>
                  <a:lnTo>
                    <a:pt x="1101714" y="935326"/>
                  </a:lnTo>
                  <a:lnTo>
                    <a:pt x="1136516" y="902831"/>
                  </a:lnTo>
                  <a:lnTo>
                    <a:pt x="1173205" y="872237"/>
                  </a:lnTo>
                  <a:lnTo>
                    <a:pt x="1211719" y="843639"/>
                  </a:lnTo>
                  <a:lnTo>
                    <a:pt x="1251992" y="817132"/>
                  </a:lnTo>
                  <a:lnTo>
                    <a:pt x="1293962" y="792808"/>
                  </a:lnTo>
                  <a:lnTo>
                    <a:pt x="1337564" y="770763"/>
                  </a:lnTo>
                  <a:lnTo>
                    <a:pt x="974851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42716" y="3047999"/>
              <a:ext cx="725805" cy="932815"/>
            </a:xfrm>
            <a:custGeom>
              <a:avLst/>
              <a:gdLst/>
              <a:ahLst/>
              <a:cxnLst/>
              <a:rect l="l" t="t" r="r" b="b"/>
              <a:pathLst>
                <a:path w="725804" h="932814">
                  <a:moveTo>
                    <a:pt x="725297" y="0"/>
                  </a:moveTo>
                  <a:lnTo>
                    <a:pt x="675203" y="737"/>
                  </a:lnTo>
                  <a:lnTo>
                    <a:pt x="625222" y="2943"/>
                  </a:lnTo>
                  <a:lnTo>
                    <a:pt x="575385" y="6612"/>
                  </a:lnTo>
                  <a:lnTo>
                    <a:pt x="525723" y="11735"/>
                  </a:lnTo>
                  <a:lnTo>
                    <a:pt x="476268" y="18306"/>
                  </a:lnTo>
                  <a:lnTo>
                    <a:pt x="427052" y="26318"/>
                  </a:lnTo>
                  <a:lnTo>
                    <a:pt x="378105" y="35763"/>
                  </a:lnTo>
                  <a:lnTo>
                    <a:pt x="329459" y="46634"/>
                  </a:lnTo>
                  <a:lnTo>
                    <a:pt x="281145" y="58923"/>
                  </a:lnTo>
                  <a:lnTo>
                    <a:pt x="233195" y="72625"/>
                  </a:lnTo>
                  <a:lnTo>
                    <a:pt x="185640" y="87730"/>
                  </a:lnTo>
                  <a:lnTo>
                    <a:pt x="138512" y="104233"/>
                  </a:lnTo>
                  <a:lnTo>
                    <a:pt x="91841" y="122126"/>
                  </a:lnTo>
                  <a:lnTo>
                    <a:pt x="45660" y="141401"/>
                  </a:lnTo>
                  <a:lnTo>
                    <a:pt x="0" y="162051"/>
                  </a:lnTo>
                  <a:lnTo>
                    <a:pt x="362712" y="932814"/>
                  </a:lnTo>
                  <a:lnTo>
                    <a:pt x="411928" y="911484"/>
                  </a:lnTo>
                  <a:lnTo>
                    <a:pt x="462264" y="893344"/>
                  </a:lnTo>
                  <a:lnTo>
                    <a:pt x="513564" y="878427"/>
                  </a:lnTo>
                  <a:lnTo>
                    <a:pt x="565673" y="866767"/>
                  </a:lnTo>
                  <a:lnTo>
                    <a:pt x="618435" y="858397"/>
                  </a:lnTo>
                  <a:lnTo>
                    <a:pt x="671695" y="853351"/>
                  </a:lnTo>
                  <a:lnTo>
                    <a:pt x="725297" y="851662"/>
                  </a:lnTo>
                  <a:lnTo>
                    <a:pt x="72529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42716" y="3047999"/>
              <a:ext cx="725805" cy="932815"/>
            </a:xfrm>
            <a:custGeom>
              <a:avLst/>
              <a:gdLst/>
              <a:ahLst/>
              <a:cxnLst/>
              <a:rect l="l" t="t" r="r" b="b"/>
              <a:pathLst>
                <a:path w="725804" h="932814">
                  <a:moveTo>
                    <a:pt x="725297" y="0"/>
                  </a:moveTo>
                  <a:lnTo>
                    <a:pt x="675203" y="737"/>
                  </a:lnTo>
                  <a:lnTo>
                    <a:pt x="625222" y="2943"/>
                  </a:lnTo>
                  <a:lnTo>
                    <a:pt x="575385" y="6612"/>
                  </a:lnTo>
                  <a:lnTo>
                    <a:pt x="525723" y="11735"/>
                  </a:lnTo>
                  <a:lnTo>
                    <a:pt x="476268" y="18306"/>
                  </a:lnTo>
                  <a:lnTo>
                    <a:pt x="427052" y="26318"/>
                  </a:lnTo>
                  <a:lnTo>
                    <a:pt x="378105" y="35763"/>
                  </a:lnTo>
                  <a:lnTo>
                    <a:pt x="329459" y="46634"/>
                  </a:lnTo>
                  <a:lnTo>
                    <a:pt x="281145" y="58923"/>
                  </a:lnTo>
                  <a:lnTo>
                    <a:pt x="233195" y="72625"/>
                  </a:lnTo>
                  <a:lnTo>
                    <a:pt x="185640" y="87730"/>
                  </a:lnTo>
                  <a:lnTo>
                    <a:pt x="138512" y="104233"/>
                  </a:lnTo>
                  <a:lnTo>
                    <a:pt x="91841" y="122126"/>
                  </a:lnTo>
                  <a:lnTo>
                    <a:pt x="45660" y="141401"/>
                  </a:lnTo>
                  <a:lnTo>
                    <a:pt x="0" y="162051"/>
                  </a:lnTo>
                  <a:lnTo>
                    <a:pt x="362712" y="932814"/>
                  </a:lnTo>
                  <a:lnTo>
                    <a:pt x="411928" y="911484"/>
                  </a:lnTo>
                  <a:lnTo>
                    <a:pt x="462264" y="893344"/>
                  </a:lnTo>
                  <a:lnTo>
                    <a:pt x="513564" y="878427"/>
                  </a:lnTo>
                  <a:lnTo>
                    <a:pt x="565673" y="866767"/>
                  </a:lnTo>
                  <a:lnTo>
                    <a:pt x="618435" y="858397"/>
                  </a:lnTo>
                  <a:lnTo>
                    <a:pt x="671695" y="853351"/>
                  </a:lnTo>
                  <a:lnTo>
                    <a:pt x="725297" y="851662"/>
                  </a:lnTo>
                  <a:lnTo>
                    <a:pt x="725297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254" y="5542788"/>
              <a:ext cx="577088" cy="2834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436" y="4530852"/>
              <a:ext cx="498348" cy="2834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1475" y="3892930"/>
              <a:ext cx="534415" cy="2834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9228" y="3363417"/>
              <a:ext cx="480060" cy="283768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6513576" y="420166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299"/>
                </a:lnTo>
                <a:lnTo>
                  <a:pt x="11430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81216" y="4125721"/>
            <a:ext cx="677418" cy="25450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513576" y="4529328"/>
            <a:ext cx="114300" cy="116205"/>
          </a:xfrm>
          <a:custGeom>
            <a:avLst/>
            <a:gdLst/>
            <a:ahLst/>
            <a:cxnLst/>
            <a:rect l="l" t="t" r="r" b="b"/>
            <a:pathLst>
              <a:path w="114300" h="116204">
                <a:moveTo>
                  <a:pt x="114300" y="0"/>
                </a:moveTo>
                <a:lnTo>
                  <a:pt x="0" y="0"/>
                </a:lnTo>
                <a:lnTo>
                  <a:pt x="0" y="115824"/>
                </a:lnTo>
                <a:lnTo>
                  <a:pt x="114300" y="115824"/>
                </a:lnTo>
                <a:lnTo>
                  <a:pt x="1143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81216" y="4454397"/>
            <a:ext cx="699109" cy="25450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6513576" y="485851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81216" y="4782946"/>
            <a:ext cx="725779" cy="254507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6513576" y="518769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299"/>
                </a:lnTo>
                <a:lnTo>
                  <a:pt x="114300" y="114299"/>
                </a:lnTo>
                <a:lnTo>
                  <a:pt x="11430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1216" y="5111496"/>
            <a:ext cx="747115" cy="25450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918057" y="1695907"/>
            <a:ext cx="7620000" cy="1061720"/>
            <a:chOff x="918057" y="1695907"/>
            <a:chExt cx="7620000" cy="106172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057" y="1695907"/>
              <a:ext cx="7458075" cy="3401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8057" y="2062225"/>
              <a:ext cx="2441829" cy="339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4149" y="2062225"/>
              <a:ext cx="252984" cy="33985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50641" y="2062225"/>
              <a:ext cx="5187188" cy="3398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8057" y="2417317"/>
              <a:ext cx="6773672" cy="33985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918057" y="957325"/>
            <a:ext cx="1657350" cy="340360"/>
            <a:chOff x="918057" y="957325"/>
            <a:chExt cx="1657350" cy="340360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8057" y="957325"/>
              <a:ext cx="907084" cy="33985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7619" y="957325"/>
              <a:ext cx="797725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4265" y="2639695"/>
            <a:ext cx="3128010" cy="3136900"/>
            <a:chOff x="2184265" y="2639695"/>
            <a:chExt cx="3128010" cy="3136900"/>
          </a:xfrm>
        </p:grpSpPr>
        <p:sp>
          <p:nvSpPr>
            <p:cNvPr id="3" name="object 3"/>
            <p:cNvSpPr/>
            <p:nvPr/>
          </p:nvSpPr>
          <p:spPr>
            <a:xfrm>
              <a:off x="2184265" y="2648839"/>
              <a:ext cx="3128010" cy="3128010"/>
            </a:xfrm>
            <a:custGeom>
              <a:avLst/>
              <a:gdLst/>
              <a:ahLst/>
              <a:cxnLst/>
              <a:rect l="l" t="t" r="r" b="b"/>
              <a:pathLst>
                <a:path w="3128010" h="3128010">
                  <a:moveTo>
                    <a:pt x="1563885" y="0"/>
                  </a:moveTo>
                  <a:lnTo>
                    <a:pt x="1563885" y="781938"/>
                  </a:lnTo>
                  <a:lnTo>
                    <a:pt x="1611526" y="783365"/>
                  </a:lnTo>
                  <a:lnTo>
                    <a:pt x="1658411" y="787591"/>
                  </a:lnTo>
                  <a:lnTo>
                    <a:pt x="1704459" y="794534"/>
                  </a:lnTo>
                  <a:lnTo>
                    <a:pt x="1749587" y="804112"/>
                  </a:lnTo>
                  <a:lnTo>
                    <a:pt x="1793714" y="816245"/>
                  </a:lnTo>
                  <a:lnTo>
                    <a:pt x="1836759" y="830849"/>
                  </a:lnTo>
                  <a:lnTo>
                    <a:pt x="1878638" y="847843"/>
                  </a:lnTo>
                  <a:lnTo>
                    <a:pt x="1919272" y="867146"/>
                  </a:lnTo>
                  <a:lnTo>
                    <a:pt x="1958577" y="888675"/>
                  </a:lnTo>
                  <a:lnTo>
                    <a:pt x="1996473" y="912349"/>
                  </a:lnTo>
                  <a:lnTo>
                    <a:pt x="2032877" y="938087"/>
                  </a:lnTo>
                  <a:lnTo>
                    <a:pt x="2067709" y="965805"/>
                  </a:lnTo>
                  <a:lnTo>
                    <a:pt x="2100885" y="995424"/>
                  </a:lnTo>
                  <a:lnTo>
                    <a:pt x="2132325" y="1026860"/>
                  </a:lnTo>
                  <a:lnTo>
                    <a:pt x="2161946" y="1060032"/>
                  </a:lnTo>
                  <a:lnTo>
                    <a:pt x="2189667" y="1094858"/>
                  </a:lnTo>
                  <a:lnTo>
                    <a:pt x="2215407" y="1131258"/>
                  </a:lnTo>
                  <a:lnTo>
                    <a:pt x="2239083" y="1169147"/>
                  </a:lnTo>
                  <a:lnTo>
                    <a:pt x="2260613" y="1208446"/>
                  </a:lnTo>
                  <a:lnTo>
                    <a:pt x="2279917" y="1249072"/>
                  </a:lnTo>
                  <a:lnTo>
                    <a:pt x="2296912" y="1290944"/>
                  </a:lnTo>
                  <a:lnTo>
                    <a:pt x="2311517" y="1333979"/>
                  </a:lnTo>
                  <a:lnTo>
                    <a:pt x="2323650" y="1378097"/>
                  </a:lnTo>
                  <a:lnTo>
                    <a:pt x="2333228" y="1423214"/>
                  </a:lnTo>
                  <a:lnTo>
                    <a:pt x="2340171" y="1469250"/>
                  </a:lnTo>
                  <a:lnTo>
                    <a:pt x="2344397" y="1516123"/>
                  </a:lnTo>
                  <a:lnTo>
                    <a:pt x="2345824" y="1563751"/>
                  </a:lnTo>
                  <a:lnTo>
                    <a:pt x="2344397" y="1611392"/>
                  </a:lnTo>
                  <a:lnTo>
                    <a:pt x="2340171" y="1658277"/>
                  </a:lnTo>
                  <a:lnTo>
                    <a:pt x="2333228" y="1704325"/>
                  </a:lnTo>
                  <a:lnTo>
                    <a:pt x="2323650" y="1749453"/>
                  </a:lnTo>
                  <a:lnTo>
                    <a:pt x="2311517" y="1793580"/>
                  </a:lnTo>
                  <a:lnTo>
                    <a:pt x="2296912" y="1836624"/>
                  </a:lnTo>
                  <a:lnTo>
                    <a:pt x="2279917" y="1878504"/>
                  </a:lnTo>
                  <a:lnTo>
                    <a:pt x="2260613" y="1919137"/>
                  </a:lnTo>
                  <a:lnTo>
                    <a:pt x="2239083" y="1958443"/>
                  </a:lnTo>
                  <a:lnTo>
                    <a:pt x="2215407" y="1996339"/>
                  </a:lnTo>
                  <a:lnTo>
                    <a:pt x="2189667" y="2032743"/>
                  </a:lnTo>
                  <a:lnTo>
                    <a:pt x="2161946" y="2067574"/>
                  </a:lnTo>
                  <a:lnTo>
                    <a:pt x="2132325" y="2100751"/>
                  </a:lnTo>
                  <a:lnTo>
                    <a:pt x="2100885" y="2132190"/>
                  </a:lnTo>
                  <a:lnTo>
                    <a:pt x="2067709" y="2161812"/>
                  </a:lnTo>
                  <a:lnTo>
                    <a:pt x="2032877" y="2189533"/>
                  </a:lnTo>
                  <a:lnTo>
                    <a:pt x="1996473" y="2215272"/>
                  </a:lnTo>
                  <a:lnTo>
                    <a:pt x="1958577" y="2238948"/>
                  </a:lnTo>
                  <a:lnTo>
                    <a:pt x="1919272" y="2260479"/>
                  </a:lnTo>
                  <a:lnTo>
                    <a:pt x="1878638" y="2279783"/>
                  </a:lnTo>
                  <a:lnTo>
                    <a:pt x="1836759" y="2296778"/>
                  </a:lnTo>
                  <a:lnTo>
                    <a:pt x="1793714" y="2311383"/>
                  </a:lnTo>
                  <a:lnTo>
                    <a:pt x="1749587" y="2323515"/>
                  </a:lnTo>
                  <a:lnTo>
                    <a:pt x="1704459" y="2333094"/>
                  </a:lnTo>
                  <a:lnTo>
                    <a:pt x="1658411" y="2340037"/>
                  </a:lnTo>
                  <a:lnTo>
                    <a:pt x="1611526" y="2344263"/>
                  </a:lnTo>
                  <a:lnTo>
                    <a:pt x="1563885" y="2345690"/>
                  </a:lnTo>
                  <a:lnTo>
                    <a:pt x="1516257" y="2344263"/>
                  </a:lnTo>
                  <a:lnTo>
                    <a:pt x="1469385" y="2340037"/>
                  </a:lnTo>
                  <a:lnTo>
                    <a:pt x="1423349" y="2333094"/>
                  </a:lnTo>
                  <a:lnTo>
                    <a:pt x="1378231" y="2323515"/>
                  </a:lnTo>
                  <a:lnTo>
                    <a:pt x="1334114" y="2311383"/>
                  </a:lnTo>
                  <a:lnTo>
                    <a:pt x="1291078" y="2296778"/>
                  </a:lnTo>
                  <a:lnTo>
                    <a:pt x="1249207" y="2279783"/>
                  </a:lnTo>
                  <a:lnTo>
                    <a:pt x="1208581" y="2260479"/>
                  </a:lnTo>
                  <a:lnTo>
                    <a:pt x="1169282" y="2238948"/>
                  </a:lnTo>
                  <a:lnTo>
                    <a:pt x="1131392" y="2215272"/>
                  </a:lnTo>
                  <a:lnTo>
                    <a:pt x="1094993" y="2189533"/>
                  </a:lnTo>
                  <a:lnTo>
                    <a:pt x="1060166" y="2161812"/>
                  </a:lnTo>
                  <a:lnTo>
                    <a:pt x="1026994" y="2132190"/>
                  </a:lnTo>
                  <a:lnTo>
                    <a:pt x="995558" y="2100751"/>
                  </a:lnTo>
                  <a:lnTo>
                    <a:pt x="965940" y="2067574"/>
                  </a:lnTo>
                  <a:lnTo>
                    <a:pt x="938221" y="2032743"/>
                  </a:lnTo>
                  <a:lnTo>
                    <a:pt x="912484" y="1996339"/>
                  </a:lnTo>
                  <a:lnTo>
                    <a:pt x="888809" y="1958443"/>
                  </a:lnTo>
                  <a:lnTo>
                    <a:pt x="867280" y="1919137"/>
                  </a:lnTo>
                  <a:lnTo>
                    <a:pt x="847977" y="1878504"/>
                  </a:lnTo>
                  <a:lnTo>
                    <a:pt x="830983" y="1836624"/>
                  </a:lnTo>
                  <a:lnTo>
                    <a:pt x="816379" y="1793580"/>
                  </a:lnTo>
                  <a:lnTo>
                    <a:pt x="804247" y="1749453"/>
                  </a:lnTo>
                  <a:lnTo>
                    <a:pt x="794668" y="1704325"/>
                  </a:lnTo>
                  <a:lnTo>
                    <a:pt x="787725" y="1658277"/>
                  </a:lnTo>
                  <a:lnTo>
                    <a:pt x="783500" y="1611392"/>
                  </a:lnTo>
                  <a:lnTo>
                    <a:pt x="782073" y="1563751"/>
                  </a:lnTo>
                  <a:lnTo>
                    <a:pt x="783757" y="1512407"/>
                  </a:lnTo>
                  <a:lnTo>
                    <a:pt x="788782" y="1461448"/>
                  </a:lnTo>
                  <a:lnTo>
                    <a:pt x="797108" y="1411031"/>
                  </a:lnTo>
                  <a:lnTo>
                    <a:pt x="808695" y="1361313"/>
                  </a:lnTo>
                  <a:lnTo>
                    <a:pt x="823503" y="1312452"/>
                  </a:lnTo>
                  <a:lnTo>
                    <a:pt x="841491" y="1264606"/>
                  </a:lnTo>
                  <a:lnTo>
                    <a:pt x="862619" y="1217933"/>
                  </a:lnTo>
                  <a:lnTo>
                    <a:pt x="886848" y="1172591"/>
                  </a:lnTo>
                  <a:lnTo>
                    <a:pt x="209938" y="781431"/>
                  </a:lnTo>
                  <a:lnTo>
                    <a:pt x="186208" y="823982"/>
                  </a:lnTo>
                  <a:lnTo>
                    <a:pt x="163941" y="866950"/>
                  </a:lnTo>
                  <a:lnTo>
                    <a:pt x="143128" y="910304"/>
                  </a:lnTo>
                  <a:lnTo>
                    <a:pt x="123761" y="954015"/>
                  </a:lnTo>
                  <a:lnTo>
                    <a:pt x="105833" y="998054"/>
                  </a:lnTo>
                  <a:lnTo>
                    <a:pt x="89335" y="1042390"/>
                  </a:lnTo>
                  <a:lnTo>
                    <a:pt x="74259" y="1086994"/>
                  </a:lnTo>
                  <a:lnTo>
                    <a:pt x="60598" y="1131837"/>
                  </a:lnTo>
                  <a:lnTo>
                    <a:pt x="48344" y="1176889"/>
                  </a:lnTo>
                  <a:lnTo>
                    <a:pt x="37488" y="1222120"/>
                  </a:lnTo>
                  <a:lnTo>
                    <a:pt x="28024" y="1267502"/>
                  </a:lnTo>
                  <a:lnTo>
                    <a:pt x="19942" y="1313004"/>
                  </a:lnTo>
                  <a:lnTo>
                    <a:pt x="13235" y="1358597"/>
                  </a:lnTo>
                  <a:lnTo>
                    <a:pt x="7895" y="1404252"/>
                  </a:lnTo>
                  <a:lnTo>
                    <a:pt x="3915" y="1449938"/>
                  </a:lnTo>
                  <a:lnTo>
                    <a:pt x="1285" y="1495627"/>
                  </a:lnTo>
                  <a:lnTo>
                    <a:pt x="0" y="1541288"/>
                  </a:lnTo>
                  <a:lnTo>
                    <a:pt x="49" y="1586893"/>
                  </a:lnTo>
                  <a:lnTo>
                    <a:pt x="1426" y="1632412"/>
                  </a:lnTo>
                  <a:lnTo>
                    <a:pt x="4122" y="1677815"/>
                  </a:lnTo>
                  <a:lnTo>
                    <a:pt x="8131" y="1723072"/>
                  </a:lnTo>
                  <a:lnTo>
                    <a:pt x="13442" y="1768155"/>
                  </a:lnTo>
                  <a:lnTo>
                    <a:pt x="20050" y="1813033"/>
                  </a:lnTo>
                  <a:lnTo>
                    <a:pt x="27946" y="1857677"/>
                  </a:lnTo>
                  <a:lnTo>
                    <a:pt x="37121" y="1902058"/>
                  </a:lnTo>
                  <a:lnTo>
                    <a:pt x="47569" y="1946146"/>
                  </a:lnTo>
                  <a:lnTo>
                    <a:pt x="59281" y="1989911"/>
                  </a:lnTo>
                  <a:lnTo>
                    <a:pt x="72249" y="2033324"/>
                  </a:lnTo>
                  <a:lnTo>
                    <a:pt x="86465" y="2076356"/>
                  </a:lnTo>
                  <a:lnTo>
                    <a:pt x="101922" y="2118976"/>
                  </a:lnTo>
                  <a:lnTo>
                    <a:pt x="118611" y="2161156"/>
                  </a:lnTo>
                  <a:lnTo>
                    <a:pt x="136525" y="2202865"/>
                  </a:lnTo>
                  <a:lnTo>
                    <a:pt x="155656" y="2244075"/>
                  </a:lnTo>
                  <a:lnTo>
                    <a:pt x="175995" y="2284755"/>
                  </a:lnTo>
                  <a:lnTo>
                    <a:pt x="197535" y="2324877"/>
                  </a:lnTo>
                  <a:lnTo>
                    <a:pt x="220268" y="2364410"/>
                  </a:lnTo>
                  <a:lnTo>
                    <a:pt x="244185" y="2403325"/>
                  </a:lnTo>
                  <a:lnTo>
                    <a:pt x="269280" y="2441592"/>
                  </a:lnTo>
                  <a:lnTo>
                    <a:pt x="295544" y="2479183"/>
                  </a:lnTo>
                  <a:lnTo>
                    <a:pt x="322969" y="2516067"/>
                  </a:lnTo>
                  <a:lnTo>
                    <a:pt x="351548" y="2552215"/>
                  </a:lnTo>
                  <a:lnTo>
                    <a:pt x="381272" y="2587598"/>
                  </a:lnTo>
                  <a:lnTo>
                    <a:pt x="412133" y="2622185"/>
                  </a:lnTo>
                  <a:lnTo>
                    <a:pt x="444124" y="2655947"/>
                  </a:lnTo>
                  <a:lnTo>
                    <a:pt x="477237" y="2688855"/>
                  </a:lnTo>
                  <a:lnTo>
                    <a:pt x="511463" y="2720880"/>
                  </a:lnTo>
                  <a:lnTo>
                    <a:pt x="546795" y="2751991"/>
                  </a:lnTo>
                  <a:lnTo>
                    <a:pt x="583225" y="2782159"/>
                  </a:lnTo>
                  <a:lnTo>
                    <a:pt x="620744" y="2811355"/>
                  </a:lnTo>
                  <a:lnTo>
                    <a:pt x="659346" y="2839549"/>
                  </a:lnTo>
                  <a:lnTo>
                    <a:pt x="699022" y="2866712"/>
                  </a:lnTo>
                  <a:lnTo>
                    <a:pt x="739764" y="2892813"/>
                  </a:lnTo>
                  <a:lnTo>
                    <a:pt x="781565" y="2917825"/>
                  </a:lnTo>
                  <a:lnTo>
                    <a:pt x="824117" y="2941549"/>
                  </a:lnTo>
                  <a:lnTo>
                    <a:pt x="867085" y="2963812"/>
                  </a:lnTo>
                  <a:lnTo>
                    <a:pt x="910439" y="2984621"/>
                  </a:lnTo>
                  <a:lnTo>
                    <a:pt x="954150" y="3003983"/>
                  </a:lnTo>
                  <a:lnTo>
                    <a:pt x="998188" y="3021908"/>
                  </a:lnTo>
                  <a:lnTo>
                    <a:pt x="1042524" y="3038403"/>
                  </a:lnTo>
                  <a:lnTo>
                    <a:pt x="1087128" y="3053475"/>
                  </a:lnTo>
                  <a:lnTo>
                    <a:pt x="1131971" y="3067133"/>
                  </a:lnTo>
                  <a:lnTo>
                    <a:pt x="1177023" y="3079385"/>
                  </a:lnTo>
                  <a:lnTo>
                    <a:pt x="1222255" y="3090238"/>
                  </a:lnTo>
                  <a:lnTo>
                    <a:pt x="1267636" y="3099700"/>
                  </a:lnTo>
                  <a:lnTo>
                    <a:pt x="1313138" y="3107780"/>
                  </a:lnTo>
                  <a:lnTo>
                    <a:pt x="1358731" y="3114485"/>
                  </a:lnTo>
                  <a:lnTo>
                    <a:pt x="1404386" y="3119823"/>
                  </a:lnTo>
                  <a:lnTo>
                    <a:pt x="1450072" y="3123802"/>
                  </a:lnTo>
                  <a:lnTo>
                    <a:pt x="1495761" y="3126429"/>
                  </a:lnTo>
                  <a:lnTo>
                    <a:pt x="1541423" y="3127714"/>
                  </a:lnTo>
                  <a:lnTo>
                    <a:pt x="1587028" y="3127663"/>
                  </a:lnTo>
                  <a:lnTo>
                    <a:pt x="1632546" y="3126285"/>
                  </a:lnTo>
                  <a:lnTo>
                    <a:pt x="1677949" y="3123587"/>
                  </a:lnTo>
                  <a:lnTo>
                    <a:pt x="1723207" y="3119578"/>
                  </a:lnTo>
                  <a:lnTo>
                    <a:pt x="1768289" y="3114265"/>
                  </a:lnTo>
                  <a:lnTo>
                    <a:pt x="1813168" y="3107657"/>
                  </a:lnTo>
                  <a:lnTo>
                    <a:pt x="1857812" y="3099760"/>
                  </a:lnTo>
                  <a:lnTo>
                    <a:pt x="1902193" y="3090584"/>
                  </a:lnTo>
                  <a:lnTo>
                    <a:pt x="1946280" y="3080135"/>
                  </a:lnTo>
                  <a:lnTo>
                    <a:pt x="1990046" y="3068422"/>
                  </a:lnTo>
                  <a:lnTo>
                    <a:pt x="2033459" y="3055453"/>
                  </a:lnTo>
                  <a:lnTo>
                    <a:pt x="2076490" y="3041236"/>
                  </a:lnTo>
                  <a:lnTo>
                    <a:pt x="2119111" y="3025778"/>
                  </a:lnTo>
                  <a:lnTo>
                    <a:pt x="2161290" y="3009088"/>
                  </a:lnTo>
                  <a:lnTo>
                    <a:pt x="2203000" y="2991173"/>
                  </a:lnTo>
                  <a:lnTo>
                    <a:pt x="2244209" y="2972041"/>
                  </a:lnTo>
                  <a:lnTo>
                    <a:pt x="2284890" y="2951701"/>
                  </a:lnTo>
                  <a:lnTo>
                    <a:pt x="2325011" y="2930159"/>
                  </a:lnTo>
                  <a:lnTo>
                    <a:pt x="2364544" y="2907425"/>
                  </a:lnTo>
                  <a:lnTo>
                    <a:pt x="2403459" y="2883506"/>
                  </a:lnTo>
                  <a:lnTo>
                    <a:pt x="2441727" y="2858409"/>
                  </a:lnTo>
                  <a:lnTo>
                    <a:pt x="2479317" y="2832143"/>
                  </a:lnTo>
                  <a:lnTo>
                    <a:pt x="2516202" y="2804716"/>
                  </a:lnTo>
                  <a:lnTo>
                    <a:pt x="2552350" y="2776135"/>
                  </a:lnTo>
                  <a:lnTo>
                    <a:pt x="2587732" y="2746408"/>
                  </a:lnTo>
                  <a:lnTo>
                    <a:pt x="2622319" y="2715544"/>
                  </a:lnTo>
                  <a:lnTo>
                    <a:pt x="2656082" y="2683550"/>
                  </a:lnTo>
                  <a:lnTo>
                    <a:pt x="2688990" y="2650435"/>
                  </a:lnTo>
                  <a:lnTo>
                    <a:pt x="2721014" y="2616205"/>
                  </a:lnTo>
                  <a:lnTo>
                    <a:pt x="2752126" y="2580869"/>
                  </a:lnTo>
                  <a:lnTo>
                    <a:pt x="2782294" y="2544435"/>
                  </a:lnTo>
                  <a:lnTo>
                    <a:pt x="2811490" y="2506911"/>
                  </a:lnTo>
                  <a:lnTo>
                    <a:pt x="2839684" y="2468305"/>
                  </a:lnTo>
                  <a:lnTo>
                    <a:pt x="2866846" y="2428624"/>
                  </a:lnTo>
                  <a:lnTo>
                    <a:pt x="2892948" y="2387877"/>
                  </a:lnTo>
                  <a:lnTo>
                    <a:pt x="2917959" y="2346071"/>
                  </a:lnTo>
                  <a:lnTo>
                    <a:pt x="2941681" y="2303526"/>
                  </a:lnTo>
                  <a:lnTo>
                    <a:pt x="2963942" y="2260565"/>
                  </a:lnTo>
                  <a:lnTo>
                    <a:pt x="2984749" y="2217217"/>
                  </a:lnTo>
                  <a:lnTo>
                    <a:pt x="3004111" y="2173512"/>
                  </a:lnTo>
                  <a:lnTo>
                    <a:pt x="3022034" y="2129480"/>
                  </a:lnTo>
                  <a:lnTo>
                    <a:pt x="3038528" y="2085150"/>
                  </a:lnTo>
                  <a:lnTo>
                    <a:pt x="3053599" y="2040551"/>
                  </a:lnTo>
                  <a:lnTo>
                    <a:pt x="3067257" y="1995713"/>
                  </a:lnTo>
                  <a:lnTo>
                    <a:pt x="3079508" y="1950666"/>
                  </a:lnTo>
                  <a:lnTo>
                    <a:pt x="3090360" y="1905439"/>
                  </a:lnTo>
                  <a:lnTo>
                    <a:pt x="3099822" y="1860062"/>
                  </a:lnTo>
                  <a:lnTo>
                    <a:pt x="3107902" y="1814564"/>
                  </a:lnTo>
                  <a:lnTo>
                    <a:pt x="3114607" y="1768975"/>
                  </a:lnTo>
                  <a:lnTo>
                    <a:pt x="3119945" y="1723324"/>
                  </a:lnTo>
                  <a:lnTo>
                    <a:pt x="3123924" y="1677640"/>
                  </a:lnTo>
                  <a:lnTo>
                    <a:pt x="3126552" y="1631955"/>
                  </a:lnTo>
                  <a:lnTo>
                    <a:pt x="3127837" y="1586296"/>
                  </a:lnTo>
                  <a:lnTo>
                    <a:pt x="3127786" y="1540693"/>
                  </a:lnTo>
                  <a:lnTo>
                    <a:pt x="3126409" y="1495177"/>
                  </a:lnTo>
                  <a:lnTo>
                    <a:pt x="3123712" y="1449776"/>
                  </a:lnTo>
                  <a:lnTo>
                    <a:pt x="3119703" y="1404520"/>
                  </a:lnTo>
                  <a:lnTo>
                    <a:pt x="3114391" y="1359439"/>
                  </a:lnTo>
                  <a:lnTo>
                    <a:pt x="3107783" y="1314561"/>
                  </a:lnTo>
                  <a:lnTo>
                    <a:pt x="3099887" y="1269918"/>
                  </a:lnTo>
                  <a:lnTo>
                    <a:pt x="3090712" y="1225538"/>
                  </a:lnTo>
                  <a:lnTo>
                    <a:pt x="3080264" y="1181450"/>
                  </a:lnTo>
                  <a:lnTo>
                    <a:pt x="3068552" y="1137685"/>
                  </a:lnTo>
                  <a:lnTo>
                    <a:pt x="3055584" y="1094271"/>
                  </a:lnTo>
                  <a:lnTo>
                    <a:pt x="3041368" y="1051239"/>
                  </a:lnTo>
                  <a:lnTo>
                    <a:pt x="3025911" y="1008618"/>
                  </a:lnTo>
                  <a:lnTo>
                    <a:pt x="3009222" y="966438"/>
                  </a:lnTo>
                  <a:lnTo>
                    <a:pt x="2991308" y="924727"/>
                  </a:lnTo>
                  <a:lnTo>
                    <a:pt x="2972177" y="883516"/>
                  </a:lnTo>
                  <a:lnTo>
                    <a:pt x="2951837" y="842833"/>
                  </a:lnTo>
                  <a:lnTo>
                    <a:pt x="2930296" y="802710"/>
                  </a:lnTo>
                  <a:lnTo>
                    <a:pt x="2907563" y="763174"/>
                  </a:lnTo>
                  <a:lnTo>
                    <a:pt x="2883644" y="724256"/>
                  </a:lnTo>
                  <a:lnTo>
                    <a:pt x="2858548" y="685986"/>
                  </a:lnTo>
                  <a:lnTo>
                    <a:pt x="2832282" y="648392"/>
                  </a:lnTo>
                  <a:lnTo>
                    <a:pt x="2804855" y="611504"/>
                  </a:lnTo>
                  <a:lnTo>
                    <a:pt x="2776275" y="575353"/>
                  </a:lnTo>
                  <a:lnTo>
                    <a:pt x="2746549" y="539966"/>
                  </a:lnTo>
                  <a:lnTo>
                    <a:pt x="2715685" y="505375"/>
                  </a:lnTo>
                  <a:lnTo>
                    <a:pt x="2683691" y="471607"/>
                  </a:lnTo>
                  <a:lnTo>
                    <a:pt x="2650575" y="438694"/>
                  </a:lnTo>
                  <a:lnTo>
                    <a:pt x="2616345" y="406665"/>
                  </a:lnTo>
                  <a:lnTo>
                    <a:pt x="2581009" y="375548"/>
                  </a:lnTo>
                  <a:lnTo>
                    <a:pt x="2544575" y="345374"/>
                  </a:lnTo>
                  <a:lnTo>
                    <a:pt x="2507050" y="316172"/>
                  </a:lnTo>
                  <a:lnTo>
                    <a:pt x="2468443" y="287972"/>
                  </a:lnTo>
                  <a:lnTo>
                    <a:pt x="2428761" y="260803"/>
                  </a:lnTo>
                  <a:lnTo>
                    <a:pt x="2388012" y="234695"/>
                  </a:lnTo>
                  <a:lnTo>
                    <a:pt x="2346205" y="209676"/>
                  </a:lnTo>
                  <a:lnTo>
                    <a:pt x="2301258" y="184677"/>
                  </a:lnTo>
                  <a:lnTo>
                    <a:pt x="2255598" y="161214"/>
                  </a:lnTo>
                  <a:lnTo>
                    <a:pt x="2209265" y="139299"/>
                  </a:lnTo>
                  <a:lnTo>
                    <a:pt x="2162299" y="118943"/>
                  </a:lnTo>
                  <a:lnTo>
                    <a:pt x="2114740" y="100155"/>
                  </a:lnTo>
                  <a:lnTo>
                    <a:pt x="2066628" y="82946"/>
                  </a:lnTo>
                  <a:lnTo>
                    <a:pt x="2018002" y="67327"/>
                  </a:lnTo>
                  <a:lnTo>
                    <a:pt x="1968904" y="53308"/>
                  </a:lnTo>
                  <a:lnTo>
                    <a:pt x="1919372" y="40899"/>
                  </a:lnTo>
                  <a:lnTo>
                    <a:pt x="1869448" y="30110"/>
                  </a:lnTo>
                  <a:lnTo>
                    <a:pt x="1819170" y="20953"/>
                  </a:lnTo>
                  <a:lnTo>
                    <a:pt x="1768579" y="13438"/>
                  </a:lnTo>
                  <a:lnTo>
                    <a:pt x="1717715" y="7574"/>
                  </a:lnTo>
                  <a:lnTo>
                    <a:pt x="1666618" y="3373"/>
                  </a:lnTo>
                  <a:lnTo>
                    <a:pt x="1615328" y="845"/>
                  </a:lnTo>
                  <a:lnTo>
                    <a:pt x="156388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94204" y="2920365"/>
              <a:ext cx="913765" cy="901065"/>
            </a:xfrm>
            <a:custGeom>
              <a:avLst/>
              <a:gdLst/>
              <a:ahLst/>
              <a:cxnLst/>
              <a:rect l="l" t="t" r="r" b="b"/>
              <a:pathLst>
                <a:path w="913764" h="901064">
                  <a:moveTo>
                    <a:pt x="473328" y="0"/>
                  </a:moveTo>
                  <a:lnTo>
                    <a:pt x="432243" y="28994"/>
                  </a:lnTo>
                  <a:lnTo>
                    <a:pt x="392172" y="59243"/>
                  </a:lnTo>
                  <a:lnTo>
                    <a:pt x="353141" y="90718"/>
                  </a:lnTo>
                  <a:lnTo>
                    <a:pt x="315176" y="123393"/>
                  </a:lnTo>
                  <a:lnTo>
                    <a:pt x="278305" y="157239"/>
                  </a:lnTo>
                  <a:lnTo>
                    <a:pt x="242552" y="192227"/>
                  </a:lnTo>
                  <a:lnTo>
                    <a:pt x="207946" y="228330"/>
                  </a:lnTo>
                  <a:lnTo>
                    <a:pt x="174512" y="265519"/>
                  </a:lnTo>
                  <a:lnTo>
                    <a:pt x="142276" y="303767"/>
                  </a:lnTo>
                  <a:lnTo>
                    <a:pt x="111266" y="343046"/>
                  </a:lnTo>
                  <a:lnTo>
                    <a:pt x="81506" y="383327"/>
                  </a:lnTo>
                  <a:lnTo>
                    <a:pt x="53024" y="424582"/>
                  </a:lnTo>
                  <a:lnTo>
                    <a:pt x="25847" y="466784"/>
                  </a:lnTo>
                  <a:lnTo>
                    <a:pt x="0" y="509905"/>
                  </a:lnTo>
                  <a:lnTo>
                    <a:pt x="676909" y="901065"/>
                  </a:lnTo>
                  <a:lnTo>
                    <a:pt x="703445" y="858420"/>
                  </a:lnTo>
                  <a:lnTo>
                    <a:pt x="732583" y="817653"/>
                  </a:lnTo>
                  <a:lnTo>
                    <a:pt x="764217" y="778883"/>
                  </a:lnTo>
                  <a:lnTo>
                    <a:pt x="798244" y="742231"/>
                  </a:lnTo>
                  <a:lnTo>
                    <a:pt x="834560" y="707815"/>
                  </a:lnTo>
                  <a:lnTo>
                    <a:pt x="873059" y="675757"/>
                  </a:lnTo>
                  <a:lnTo>
                    <a:pt x="913637" y="646176"/>
                  </a:lnTo>
                  <a:lnTo>
                    <a:pt x="47332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94204" y="2920365"/>
              <a:ext cx="913765" cy="901065"/>
            </a:xfrm>
            <a:custGeom>
              <a:avLst/>
              <a:gdLst/>
              <a:ahLst/>
              <a:cxnLst/>
              <a:rect l="l" t="t" r="r" b="b"/>
              <a:pathLst>
                <a:path w="913764" h="901064">
                  <a:moveTo>
                    <a:pt x="473328" y="0"/>
                  </a:moveTo>
                  <a:lnTo>
                    <a:pt x="432243" y="28994"/>
                  </a:lnTo>
                  <a:lnTo>
                    <a:pt x="392172" y="59243"/>
                  </a:lnTo>
                  <a:lnTo>
                    <a:pt x="353141" y="90718"/>
                  </a:lnTo>
                  <a:lnTo>
                    <a:pt x="315176" y="123393"/>
                  </a:lnTo>
                  <a:lnTo>
                    <a:pt x="278305" y="157239"/>
                  </a:lnTo>
                  <a:lnTo>
                    <a:pt x="242552" y="192227"/>
                  </a:lnTo>
                  <a:lnTo>
                    <a:pt x="207946" y="228330"/>
                  </a:lnTo>
                  <a:lnTo>
                    <a:pt x="174512" y="265519"/>
                  </a:lnTo>
                  <a:lnTo>
                    <a:pt x="142276" y="303767"/>
                  </a:lnTo>
                  <a:lnTo>
                    <a:pt x="111266" y="343046"/>
                  </a:lnTo>
                  <a:lnTo>
                    <a:pt x="81506" y="383327"/>
                  </a:lnTo>
                  <a:lnTo>
                    <a:pt x="53024" y="424582"/>
                  </a:lnTo>
                  <a:lnTo>
                    <a:pt x="25847" y="466784"/>
                  </a:lnTo>
                  <a:lnTo>
                    <a:pt x="0" y="509905"/>
                  </a:lnTo>
                  <a:lnTo>
                    <a:pt x="676909" y="901065"/>
                  </a:lnTo>
                  <a:lnTo>
                    <a:pt x="703445" y="858420"/>
                  </a:lnTo>
                  <a:lnTo>
                    <a:pt x="732583" y="817653"/>
                  </a:lnTo>
                  <a:lnTo>
                    <a:pt x="764217" y="778883"/>
                  </a:lnTo>
                  <a:lnTo>
                    <a:pt x="798244" y="742231"/>
                  </a:lnTo>
                  <a:lnTo>
                    <a:pt x="834560" y="707815"/>
                  </a:lnTo>
                  <a:lnTo>
                    <a:pt x="873059" y="675757"/>
                  </a:lnTo>
                  <a:lnTo>
                    <a:pt x="913637" y="646176"/>
                  </a:lnTo>
                  <a:lnTo>
                    <a:pt x="47332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67533" y="2648839"/>
              <a:ext cx="880744" cy="918210"/>
            </a:xfrm>
            <a:custGeom>
              <a:avLst/>
              <a:gdLst/>
              <a:ahLst/>
              <a:cxnLst/>
              <a:rect l="l" t="t" r="r" b="b"/>
              <a:pathLst>
                <a:path w="880745" h="918210">
                  <a:moveTo>
                    <a:pt x="880618" y="0"/>
                  </a:moveTo>
                  <a:lnTo>
                    <a:pt x="831092" y="784"/>
                  </a:lnTo>
                  <a:lnTo>
                    <a:pt x="781721" y="3130"/>
                  </a:lnTo>
                  <a:lnTo>
                    <a:pt x="732537" y="7027"/>
                  </a:lnTo>
                  <a:lnTo>
                    <a:pt x="683578" y="12465"/>
                  </a:lnTo>
                  <a:lnTo>
                    <a:pt x="634878" y="19432"/>
                  </a:lnTo>
                  <a:lnTo>
                    <a:pt x="586472" y="27917"/>
                  </a:lnTo>
                  <a:lnTo>
                    <a:pt x="538396" y="37911"/>
                  </a:lnTo>
                  <a:lnTo>
                    <a:pt x="490684" y="49401"/>
                  </a:lnTo>
                  <a:lnTo>
                    <a:pt x="443372" y="62378"/>
                  </a:lnTo>
                  <a:lnTo>
                    <a:pt x="396496" y="76831"/>
                  </a:lnTo>
                  <a:lnTo>
                    <a:pt x="350089" y="92748"/>
                  </a:lnTo>
                  <a:lnTo>
                    <a:pt x="304189" y="110119"/>
                  </a:lnTo>
                  <a:lnTo>
                    <a:pt x="258829" y="128934"/>
                  </a:lnTo>
                  <a:lnTo>
                    <a:pt x="214045" y="149181"/>
                  </a:lnTo>
                  <a:lnTo>
                    <a:pt x="169873" y="170850"/>
                  </a:lnTo>
                  <a:lnTo>
                    <a:pt x="126347" y="193929"/>
                  </a:lnTo>
                  <a:lnTo>
                    <a:pt x="83502" y="218409"/>
                  </a:lnTo>
                  <a:lnTo>
                    <a:pt x="41375" y="244278"/>
                  </a:lnTo>
                  <a:lnTo>
                    <a:pt x="0" y="271525"/>
                  </a:lnTo>
                  <a:lnTo>
                    <a:pt x="440308" y="917701"/>
                  </a:lnTo>
                  <a:lnTo>
                    <a:pt x="484421" y="889732"/>
                  </a:lnTo>
                  <a:lnTo>
                    <a:pt x="530119" y="864869"/>
                  </a:lnTo>
                  <a:lnTo>
                    <a:pt x="577238" y="843162"/>
                  </a:lnTo>
                  <a:lnTo>
                    <a:pt x="625615" y="824659"/>
                  </a:lnTo>
                  <a:lnTo>
                    <a:pt x="675085" y="809411"/>
                  </a:lnTo>
                  <a:lnTo>
                    <a:pt x="725485" y="797465"/>
                  </a:lnTo>
                  <a:lnTo>
                    <a:pt x="776649" y="788872"/>
                  </a:lnTo>
                  <a:lnTo>
                    <a:pt x="828415" y="783680"/>
                  </a:lnTo>
                  <a:lnTo>
                    <a:pt x="880618" y="781938"/>
                  </a:lnTo>
                  <a:lnTo>
                    <a:pt x="88061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67533" y="2648839"/>
              <a:ext cx="880744" cy="918210"/>
            </a:xfrm>
            <a:custGeom>
              <a:avLst/>
              <a:gdLst/>
              <a:ahLst/>
              <a:cxnLst/>
              <a:rect l="l" t="t" r="r" b="b"/>
              <a:pathLst>
                <a:path w="880745" h="918210">
                  <a:moveTo>
                    <a:pt x="880618" y="0"/>
                  </a:moveTo>
                  <a:lnTo>
                    <a:pt x="831092" y="784"/>
                  </a:lnTo>
                  <a:lnTo>
                    <a:pt x="781721" y="3130"/>
                  </a:lnTo>
                  <a:lnTo>
                    <a:pt x="732537" y="7027"/>
                  </a:lnTo>
                  <a:lnTo>
                    <a:pt x="683578" y="12465"/>
                  </a:lnTo>
                  <a:lnTo>
                    <a:pt x="634878" y="19432"/>
                  </a:lnTo>
                  <a:lnTo>
                    <a:pt x="586472" y="27917"/>
                  </a:lnTo>
                  <a:lnTo>
                    <a:pt x="538396" y="37911"/>
                  </a:lnTo>
                  <a:lnTo>
                    <a:pt x="490684" y="49401"/>
                  </a:lnTo>
                  <a:lnTo>
                    <a:pt x="443372" y="62378"/>
                  </a:lnTo>
                  <a:lnTo>
                    <a:pt x="396496" y="76831"/>
                  </a:lnTo>
                  <a:lnTo>
                    <a:pt x="350089" y="92748"/>
                  </a:lnTo>
                  <a:lnTo>
                    <a:pt x="304189" y="110119"/>
                  </a:lnTo>
                  <a:lnTo>
                    <a:pt x="258829" y="128934"/>
                  </a:lnTo>
                  <a:lnTo>
                    <a:pt x="214045" y="149181"/>
                  </a:lnTo>
                  <a:lnTo>
                    <a:pt x="169873" y="170850"/>
                  </a:lnTo>
                  <a:lnTo>
                    <a:pt x="126347" y="193929"/>
                  </a:lnTo>
                  <a:lnTo>
                    <a:pt x="83502" y="218409"/>
                  </a:lnTo>
                  <a:lnTo>
                    <a:pt x="41375" y="244278"/>
                  </a:lnTo>
                  <a:lnTo>
                    <a:pt x="0" y="271525"/>
                  </a:lnTo>
                  <a:lnTo>
                    <a:pt x="440308" y="917701"/>
                  </a:lnTo>
                  <a:lnTo>
                    <a:pt x="484421" y="889732"/>
                  </a:lnTo>
                  <a:lnTo>
                    <a:pt x="530119" y="864869"/>
                  </a:lnTo>
                  <a:lnTo>
                    <a:pt x="577238" y="843162"/>
                  </a:lnTo>
                  <a:lnTo>
                    <a:pt x="625615" y="824659"/>
                  </a:lnTo>
                  <a:lnTo>
                    <a:pt x="675085" y="809411"/>
                  </a:lnTo>
                  <a:lnTo>
                    <a:pt x="725485" y="797465"/>
                  </a:lnTo>
                  <a:lnTo>
                    <a:pt x="776649" y="788872"/>
                  </a:lnTo>
                  <a:lnTo>
                    <a:pt x="828415" y="783680"/>
                  </a:lnTo>
                  <a:lnTo>
                    <a:pt x="880618" y="781938"/>
                  </a:lnTo>
                  <a:lnTo>
                    <a:pt x="880618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8704" y="5087696"/>
              <a:ext cx="603503" cy="283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8214" y="3273806"/>
              <a:ext cx="480060" cy="2834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96463" y="2951099"/>
              <a:ext cx="551078" cy="283463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806195" y="3066288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8"/>
                </a:lnTo>
                <a:lnTo>
                  <a:pt x="102107" y="102108"/>
                </a:lnTo>
                <a:lnTo>
                  <a:pt x="1021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954938" y="3000197"/>
            <a:ext cx="1006475" cy="906144"/>
            <a:chOff x="954938" y="3000197"/>
            <a:chExt cx="1006475" cy="906144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938" y="3000197"/>
              <a:ext cx="677227" cy="225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938" y="3227196"/>
              <a:ext cx="515543" cy="225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4938" y="3454018"/>
              <a:ext cx="1006398" cy="225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938" y="3680459"/>
              <a:ext cx="879538" cy="225551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806195" y="4162044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954938" y="4096258"/>
            <a:ext cx="1113155" cy="905510"/>
            <a:chOff x="954938" y="4096258"/>
            <a:chExt cx="1113155" cy="9055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4938" y="4096258"/>
              <a:ext cx="1113104" cy="2255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938" y="4322394"/>
              <a:ext cx="515543" cy="2258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4938" y="4549394"/>
              <a:ext cx="1006398" cy="2255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938" y="4775657"/>
              <a:ext cx="879538" cy="225856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806195" y="5257800"/>
            <a:ext cx="102235" cy="100965"/>
          </a:xfrm>
          <a:custGeom>
            <a:avLst/>
            <a:gdLst/>
            <a:ahLst/>
            <a:cxnLst/>
            <a:rect l="l" t="t" r="r" b="b"/>
            <a:pathLst>
              <a:path w="102234" h="100964">
                <a:moveTo>
                  <a:pt x="102107" y="0"/>
                </a:moveTo>
                <a:lnTo>
                  <a:pt x="0" y="0"/>
                </a:lnTo>
                <a:lnTo>
                  <a:pt x="0" y="100584"/>
                </a:lnTo>
                <a:lnTo>
                  <a:pt x="102107" y="100584"/>
                </a:lnTo>
                <a:lnTo>
                  <a:pt x="1021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4938" y="5191633"/>
            <a:ext cx="663194" cy="225552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044946" y="4953508"/>
            <a:ext cx="1362710" cy="1362710"/>
            <a:chOff x="6044946" y="4953508"/>
            <a:chExt cx="1362710" cy="1362710"/>
          </a:xfrm>
        </p:grpSpPr>
        <p:sp>
          <p:nvSpPr>
            <p:cNvPr id="26" name="object 26"/>
            <p:cNvSpPr/>
            <p:nvPr/>
          </p:nvSpPr>
          <p:spPr>
            <a:xfrm>
              <a:off x="6044946" y="4953508"/>
              <a:ext cx="1362710" cy="1362710"/>
            </a:xfrm>
            <a:custGeom>
              <a:avLst/>
              <a:gdLst/>
              <a:ahLst/>
              <a:cxnLst/>
              <a:rect l="l" t="t" r="r" b="b"/>
              <a:pathLst>
                <a:path w="1362709" h="1362710">
                  <a:moveTo>
                    <a:pt x="681101" y="0"/>
                  </a:moveTo>
                  <a:lnTo>
                    <a:pt x="632458" y="1710"/>
                  </a:lnTo>
                  <a:lnTo>
                    <a:pt x="584738" y="6766"/>
                  </a:lnTo>
                  <a:lnTo>
                    <a:pt x="538057" y="15050"/>
                  </a:lnTo>
                  <a:lnTo>
                    <a:pt x="492530" y="26449"/>
                  </a:lnTo>
                  <a:lnTo>
                    <a:pt x="448272" y="40845"/>
                  </a:lnTo>
                  <a:lnTo>
                    <a:pt x="405398" y="58125"/>
                  </a:lnTo>
                  <a:lnTo>
                    <a:pt x="364023" y="78173"/>
                  </a:lnTo>
                  <a:lnTo>
                    <a:pt x="324264" y="100873"/>
                  </a:lnTo>
                  <a:lnTo>
                    <a:pt x="286234" y="126110"/>
                  </a:lnTo>
                  <a:lnTo>
                    <a:pt x="250050" y="153769"/>
                  </a:lnTo>
                  <a:lnTo>
                    <a:pt x="215826" y="183734"/>
                  </a:lnTo>
                  <a:lnTo>
                    <a:pt x="183677" y="215890"/>
                  </a:lnTo>
                  <a:lnTo>
                    <a:pt x="153720" y="250121"/>
                  </a:lnTo>
                  <a:lnTo>
                    <a:pt x="126069" y="286312"/>
                  </a:lnTo>
                  <a:lnTo>
                    <a:pt x="100839" y="324348"/>
                  </a:lnTo>
                  <a:lnTo>
                    <a:pt x="78146" y="364114"/>
                  </a:lnTo>
                  <a:lnTo>
                    <a:pt x="58105" y="405493"/>
                  </a:lnTo>
                  <a:lnTo>
                    <a:pt x="40830" y="448371"/>
                  </a:lnTo>
                  <a:lnTo>
                    <a:pt x="26439" y="492632"/>
                  </a:lnTo>
                  <a:lnTo>
                    <a:pt x="15044" y="538161"/>
                  </a:lnTo>
                  <a:lnTo>
                    <a:pt x="6763" y="584843"/>
                  </a:lnTo>
                  <a:lnTo>
                    <a:pt x="1710" y="632562"/>
                  </a:lnTo>
                  <a:lnTo>
                    <a:pt x="0" y="681202"/>
                  </a:lnTo>
                  <a:lnTo>
                    <a:pt x="1710" y="729848"/>
                  </a:lnTo>
                  <a:lnTo>
                    <a:pt x="6763" y="777571"/>
                  </a:lnTo>
                  <a:lnTo>
                    <a:pt x="15044" y="824256"/>
                  </a:lnTo>
                  <a:lnTo>
                    <a:pt x="26439" y="869787"/>
                  </a:lnTo>
                  <a:lnTo>
                    <a:pt x="40830" y="914049"/>
                  </a:lnTo>
                  <a:lnTo>
                    <a:pt x="58105" y="956927"/>
                  </a:lnTo>
                  <a:lnTo>
                    <a:pt x="78146" y="998305"/>
                  </a:lnTo>
                  <a:lnTo>
                    <a:pt x="100839" y="1038068"/>
                  </a:lnTo>
                  <a:lnTo>
                    <a:pt x="126069" y="1076101"/>
                  </a:lnTo>
                  <a:lnTo>
                    <a:pt x="153720" y="1112289"/>
                  </a:lnTo>
                  <a:lnTo>
                    <a:pt x="183677" y="1146517"/>
                  </a:lnTo>
                  <a:lnTo>
                    <a:pt x="215826" y="1178668"/>
                  </a:lnTo>
                  <a:lnTo>
                    <a:pt x="250050" y="1208629"/>
                  </a:lnTo>
                  <a:lnTo>
                    <a:pt x="286234" y="1236283"/>
                  </a:lnTo>
                  <a:lnTo>
                    <a:pt x="324264" y="1261515"/>
                  </a:lnTo>
                  <a:lnTo>
                    <a:pt x="364023" y="1284211"/>
                  </a:lnTo>
                  <a:lnTo>
                    <a:pt x="405398" y="1304255"/>
                  </a:lnTo>
                  <a:lnTo>
                    <a:pt x="448272" y="1321531"/>
                  </a:lnTo>
                  <a:lnTo>
                    <a:pt x="492530" y="1335924"/>
                  </a:lnTo>
                  <a:lnTo>
                    <a:pt x="538057" y="1347320"/>
                  </a:lnTo>
                  <a:lnTo>
                    <a:pt x="584738" y="1355602"/>
                  </a:lnTo>
                  <a:lnTo>
                    <a:pt x="632458" y="1360656"/>
                  </a:lnTo>
                  <a:lnTo>
                    <a:pt x="681101" y="1362367"/>
                  </a:lnTo>
                  <a:lnTo>
                    <a:pt x="729759" y="1360656"/>
                  </a:lnTo>
                  <a:lnTo>
                    <a:pt x="777493" y="1355602"/>
                  </a:lnTo>
                  <a:lnTo>
                    <a:pt x="824188" y="1347320"/>
                  </a:lnTo>
                  <a:lnTo>
                    <a:pt x="869727" y="1335924"/>
                  </a:lnTo>
                  <a:lnTo>
                    <a:pt x="913996" y="1321531"/>
                  </a:lnTo>
                  <a:lnTo>
                    <a:pt x="956879" y="1304255"/>
                  </a:lnTo>
                  <a:lnTo>
                    <a:pt x="998262" y="1284211"/>
                  </a:lnTo>
                  <a:lnTo>
                    <a:pt x="1038029" y="1261515"/>
                  </a:lnTo>
                  <a:lnTo>
                    <a:pt x="1076065" y="1236283"/>
                  </a:lnTo>
                  <a:lnTo>
                    <a:pt x="1112256" y="1208629"/>
                  </a:lnTo>
                  <a:lnTo>
                    <a:pt x="1146484" y="1178668"/>
                  </a:lnTo>
                  <a:lnTo>
                    <a:pt x="1178637" y="1146517"/>
                  </a:lnTo>
                  <a:lnTo>
                    <a:pt x="1208598" y="1112289"/>
                  </a:lnTo>
                  <a:lnTo>
                    <a:pt x="1236252" y="1076101"/>
                  </a:lnTo>
                  <a:lnTo>
                    <a:pt x="1261484" y="1038068"/>
                  </a:lnTo>
                  <a:lnTo>
                    <a:pt x="1270781" y="1021778"/>
                  </a:lnTo>
                  <a:lnTo>
                    <a:pt x="681101" y="1021778"/>
                  </a:lnTo>
                  <a:lnTo>
                    <a:pt x="634890" y="1018669"/>
                  </a:lnTo>
                  <a:lnTo>
                    <a:pt x="590571" y="1009613"/>
                  </a:lnTo>
                  <a:lnTo>
                    <a:pt x="548550" y="995015"/>
                  </a:lnTo>
                  <a:lnTo>
                    <a:pt x="509232" y="975280"/>
                  </a:lnTo>
                  <a:lnTo>
                    <a:pt x="473022" y="950816"/>
                  </a:lnTo>
                  <a:lnTo>
                    <a:pt x="440324" y="922027"/>
                  </a:lnTo>
                  <a:lnTo>
                    <a:pt x="411546" y="889320"/>
                  </a:lnTo>
                  <a:lnTo>
                    <a:pt x="387091" y="853099"/>
                  </a:lnTo>
                  <a:lnTo>
                    <a:pt x="367365" y="813772"/>
                  </a:lnTo>
                  <a:lnTo>
                    <a:pt x="352773" y="771742"/>
                  </a:lnTo>
                  <a:lnTo>
                    <a:pt x="343721" y="727417"/>
                  </a:lnTo>
                  <a:lnTo>
                    <a:pt x="340613" y="681202"/>
                  </a:lnTo>
                  <a:lnTo>
                    <a:pt x="343721" y="634995"/>
                  </a:lnTo>
                  <a:lnTo>
                    <a:pt x="352773" y="590674"/>
                  </a:lnTo>
                  <a:lnTo>
                    <a:pt x="367365" y="548647"/>
                  </a:lnTo>
                  <a:lnTo>
                    <a:pt x="387091" y="509318"/>
                  </a:lnTo>
                  <a:lnTo>
                    <a:pt x="411546" y="473096"/>
                  </a:lnTo>
                  <a:lnTo>
                    <a:pt x="440324" y="440385"/>
                  </a:lnTo>
                  <a:lnTo>
                    <a:pt x="473022" y="411592"/>
                  </a:lnTo>
                  <a:lnTo>
                    <a:pt x="509232" y="387123"/>
                  </a:lnTo>
                  <a:lnTo>
                    <a:pt x="548550" y="367384"/>
                  </a:lnTo>
                  <a:lnTo>
                    <a:pt x="590571" y="352782"/>
                  </a:lnTo>
                  <a:lnTo>
                    <a:pt x="634890" y="343723"/>
                  </a:lnTo>
                  <a:lnTo>
                    <a:pt x="681101" y="340614"/>
                  </a:lnTo>
                  <a:lnTo>
                    <a:pt x="1270767" y="340614"/>
                  </a:lnTo>
                  <a:lnTo>
                    <a:pt x="1261484" y="324348"/>
                  </a:lnTo>
                  <a:lnTo>
                    <a:pt x="1236252" y="286312"/>
                  </a:lnTo>
                  <a:lnTo>
                    <a:pt x="1208598" y="250121"/>
                  </a:lnTo>
                  <a:lnTo>
                    <a:pt x="1178637" y="215890"/>
                  </a:lnTo>
                  <a:lnTo>
                    <a:pt x="1146484" y="183734"/>
                  </a:lnTo>
                  <a:lnTo>
                    <a:pt x="1112256" y="153769"/>
                  </a:lnTo>
                  <a:lnTo>
                    <a:pt x="1076065" y="126110"/>
                  </a:lnTo>
                  <a:lnTo>
                    <a:pt x="1038029" y="100873"/>
                  </a:lnTo>
                  <a:lnTo>
                    <a:pt x="998262" y="78173"/>
                  </a:lnTo>
                  <a:lnTo>
                    <a:pt x="956879" y="58125"/>
                  </a:lnTo>
                  <a:lnTo>
                    <a:pt x="913996" y="40845"/>
                  </a:lnTo>
                  <a:lnTo>
                    <a:pt x="869727" y="26449"/>
                  </a:lnTo>
                  <a:lnTo>
                    <a:pt x="824188" y="15050"/>
                  </a:lnTo>
                  <a:lnTo>
                    <a:pt x="777493" y="6766"/>
                  </a:lnTo>
                  <a:lnTo>
                    <a:pt x="729759" y="1710"/>
                  </a:lnTo>
                  <a:lnTo>
                    <a:pt x="681101" y="0"/>
                  </a:lnTo>
                  <a:close/>
                </a:path>
                <a:path w="1362709" h="1362710">
                  <a:moveTo>
                    <a:pt x="1270767" y="340614"/>
                  </a:moveTo>
                  <a:lnTo>
                    <a:pt x="681101" y="340614"/>
                  </a:lnTo>
                  <a:lnTo>
                    <a:pt x="727340" y="343723"/>
                  </a:lnTo>
                  <a:lnTo>
                    <a:pt x="771683" y="352782"/>
                  </a:lnTo>
                  <a:lnTo>
                    <a:pt x="813724" y="367384"/>
                  </a:lnTo>
                  <a:lnTo>
                    <a:pt x="853058" y="387123"/>
                  </a:lnTo>
                  <a:lnTo>
                    <a:pt x="889281" y="411592"/>
                  </a:lnTo>
                  <a:lnTo>
                    <a:pt x="921988" y="440385"/>
                  </a:lnTo>
                  <a:lnTo>
                    <a:pt x="950773" y="473096"/>
                  </a:lnTo>
                  <a:lnTo>
                    <a:pt x="975232" y="509318"/>
                  </a:lnTo>
                  <a:lnTo>
                    <a:pt x="994961" y="548647"/>
                  </a:lnTo>
                  <a:lnTo>
                    <a:pt x="1009554" y="590674"/>
                  </a:lnTo>
                  <a:lnTo>
                    <a:pt x="1018607" y="634995"/>
                  </a:lnTo>
                  <a:lnTo>
                    <a:pt x="1021714" y="681202"/>
                  </a:lnTo>
                  <a:lnTo>
                    <a:pt x="1018607" y="727417"/>
                  </a:lnTo>
                  <a:lnTo>
                    <a:pt x="1009554" y="771742"/>
                  </a:lnTo>
                  <a:lnTo>
                    <a:pt x="994961" y="813772"/>
                  </a:lnTo>
                  <a:lnTo>
                    <a:pt x="975232" y="853099"/>
                  </a:lnTo>
                  <a:lnTo>
                    <a:pt x="950773" y="889320"/>
                  </a:lnTo>
                  <a:lnTo>
                    <a:pt x="921988" y="922027"/>
                  </a:lnTo>
                  <a:lnTo>
                    <a:pt x="889281" y="950816"/>
                  </a:lnTo>
                  <a:lnTo>
                    <a:pt x="853058" y="975280"/>
                  </a:lnTo>
                  <a:lnTo>
                    <a:pt x="813724" y="995015"/>
                  </a:lnTo>
                  <a:lnTo>
                    <a:pt x="771683" y="1009613"/>
                  </a:lnTo>
                  <a:lnTo>
                    <a:pt x="727340" y="1018669"/>
                  </a:lnTo>
                  <a:lnTo>
                    <a:pt x="681101" y="1021778"/>
                  </a:lnTo>
                  <a:lnTo>
                    <a:pt x="1270781" y="1021778"/>
                  </a:lnTo>
                  <a:lnTo>
                    <a:pt x="1304221" y="956927"/>
                  </a:lnTo>
                  <a:lnTo>
                    <a:pt x="1321496" y="914049"/>
                  </a:lnTo>
                  <a:lnTo>
                    <a:pt x="1335889" y="869787"/>
                  </a:lnTo>
                  <a:lnTo>
                    <a:pt x="1347283" y="824256"/>
                  </a:lnTo>
                  <a:lnTo>
                    <a:pt x="1355565" y="777571"/>
                  </a:lnTo>
                  <a:lnTo>
                    <a:pt x="1360618" y="729848"/>
                  </a:lnTo>
                  <a:lnTo>
                    <a:pt x="1362328" y="681202"/>
                  </a:lnTo>
                  <a:lnTo>
                    <a:pt x="1360618" y="632562"/>
                  </a:lnTo>
                  <a:lnTo>
                    <a:pt x="1355565" y="584843"/>
                  </a:lnTo>
                  <a:lnTo>
                    <a:pt x="1347283" y="538161"/>
                  </a:lnTo>
                  <a:lnTo>
                    <a:pt x="1335889" y="492632"/>
                  </a:lnTo>
                  <a:lnTo>
                    <a:pt x="1321496" y="448371"/>
                  </a:lnTo>
                  <a:lnTo>
                    <a:pt x="1304221" y="405493"/>
                  </a:lnTo>
                  <a:lnTo>
                    <a:pt x="1284179" y="364114"/>
                  </a:lnTo>
                  <a:lnTo>
                    <a:pt x="1270767" y="340614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385560" y="4953508"/>
              <a:ext cx="681355" cy="1022350"/>
            </a:xfrm>
            <a:custGeom>
              <a:avLst/>
              <a:gdLst/>
              <a:ahLst/>
              <a:cxnLst/>
              <a:rect l="l" t="t" r="r" b="b"/>
              <a:pathLst>
                <a:path w="681354" h="1022350">
                  <a:moveTo>
                    <a:pt x="340487" y="340614"/>
                  </a:moveTo>
                  <a:lnTo>
                    <a:pt x="386726" y="343723"/>
                  </a:lnTo>
                  <a:lnTo>
                    <a:pt x="431069" y="352782"/>
                  </a:lnTo>
                  <a:lnTo>
                    <a:pt x="473110" y="367384"/>
                  </a:lnTo>
                  <a:lnTo>
                    <a:pt x="512444" y="387123"/>
                  </a:lnTo>
                  <a:lnTo>
                    <a:pt x="548667" y="411592"/>
                  </a:lnTo>
                  <a:lnTo>
                    <a:pt x="581374" y="440385"/>
                  </a:lnTo>
                  <a:lnTo>
                    <a:pt x="610159" y="473096"/>
                  </a:lnTo>
                  <a:lnTo>
                    <a:pt x="634618" y="509318"/>
                  </a:lnTo>
                  <a:lnTo>
                    <a:pt x="654347" y="548647"/>
                  </a:lnTo>
                  <a:lnTo>
                    <a:pt x="668940" y="590674"/>
                  </a:lnTo>
                  <a:lnTo>
                    <a:pt x="677993" y="634995"/>
                  </a:lnTo>
                  <a:lnTo>
                    <a:pt x="681100" y="681202"/>
                  </a:lnTo>
                  <a:lnTo>
                    <a:pt x="677993" y="727417"/>
                  </a:lnTo>
                  <a:lnTo>
                    <a:pt x="668940" y="771742"/>
                  </a:lnTo>
                  <a:lnTo>
                    <a:pt x="654347" y="813772"/>
                  </a:lnTo>
                  <a:lnTo>
                    <a:pt x="634618" y="853099"/>
                  </a:lnTo>
                  <a:lnTo>
                    <a:pt x="610159" y="889320"/>
                  </a:lnTo>
                  <a:lnTo>
                    <a:pt x="581374" y="922027"/>
                  </a:lnTo>
                  <a:lnTo>
                    <a:pt x="548667" y="950816"/>
                  </a:lnTo>
                  <a:lnTo>
                    <a:pt x="512444" y="975280"/>
                  </a:lnTo>
                  <a:lnTo>
                    <a:pt x="473110" y="995015"/>
                  </a:lnTo>
                  <a:lnTo>
                    <a:pt x="431069" y="1009613"/>
                  </a:lnTo>
                  <a:lnTo>
                    <a:pt x="386726" y="1018669"/>
                  </a:lnTo>
                  <a:lnTo>
                    <a:pt x="340487" y="1021778"/>
                  </a:lnTo>
                  <a:lnTo>
                    <a:pt x="294276" y="1018669"/>
                  </a:lnTo>
                  <a:lnTo>
                    <a:pt x="249957" y="1009613"/>
                  </a:lnTo>
                  <a:lnTo>
                    <a:pt x="207936" y="995015"/>
                  </a:lnTo>
                  <a:lnTo>
                    <a:pt x="168618" y="975280"/>
                  </a:lnTo>
                  <a:lnTo>
                    <a:pt x="132408" y="950816"/>
                  </a:lnTo>
                  <a:lnTo>
                    <a:pt x="99710" y="922027"/>
                  </a:lnTo>
                  <a:lnTo>
                    <a:pt x="70932" y="889320"/>
                  </a:lnTo>
                  <a:lnTo>
                    <a:pt x="46477" y="853099"/>
                  </a:lnTo>
                  <a:lnTo>
                    <a:pt x="26751" y="813772"/>
                  </a:lnTo>
                  <a:lnTo>
                    <a:pt x="12159" y="771742"/>
                  </a:lnTo>
                  <a:lnTo>
                    <a:pt x="3107" y="727417"/>
                  </a:lnTo>
                  <a:lnTo>
                    <a:pt x="0" y="681202"/>
                  </a:lnTo>
                  <a:lnTo>
                    <a:pt x="3107" y="634995"/>
                  </a:lnTo>
                  <a:lnTo>
                    <a:pt x="12159" y="590674"/>
                  </a:lnTo>
                  <a:lnTo>
                    <a:pt x="26751" y="548647"/>
                  </a:lnTo>
                  <a:lnTo>
                    <a:pt x="46477" y="509318"/>
                  </a:lnTo>
                  <a:lnTo>
                    <a:pt x="70932" y="473096"/>
                  </a:lnTo>
                  <a:lnTo>
                    <a:pt x="99710" y="440385"/>
                  </a:lnTo>
                  <a:lnTo>
                    <a:pt x="132408" y="411592"/>
                  </a:lnTo>
                  <a:lnTo>
                    <a:pt x="168618" y="387123"/>
                  </a:lnTo>
                  <a:lnTo>
                    <a:pt x="207936" y="367384"/>
                  </a:lnTo>
                  <a:lnTo>
                    <a:pt x="249957" y="352782"/>
                  </a:lnTo>
                  <a:lnTo>
                    <a:pt x="294276" y="343723"/>
                  </a:lnTo>
                  <a:lnTo>
                    <a:pt x="340487" y="340614"/>
                  </a:lnTo>
                  <a:close/>
                </a:path>
                <a:path w="681354" h="1022350">
                  <a:moveTo>
                    <a:pt x="340487" y="340614"/>
                  </a:moveTo>
                  <a:lnTo>
                    <a:pt x="340487" y="0"/>
                  </a:lnTo>
                  <a:lnTo>
                    <a:pt x="340487" y="340614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93078" y="5052644"/>
              <a:ext cx="682371" cy="283768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7461504" y="514959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7611744" y="5083809"/>
            <a:ext cx="1170940" cy="678815"/>
            <a:chOff x="7611744" y="5083809"/>
            <a:chExt cx="1170940" cy="678815"/>
          </a:xfrm>
        </p:grpSpPr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1744" y="5083809"/>
              <a:ext cx="1170558" cy="2255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11744" y="5309946"/>
              <a:ext cx="1019251" cy="2258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11744" y="5536996"/>
              <a:ext cx="1089659" cy="225552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7461504" y="5981700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7611744" y="5917082"/>
            <a:ext cx="1336040" cy="678815"/>
            <a:chOff x="7611744" y="5917082"/>
            <a:chExt cx="1336040" cy="67881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11744" y="5917082"/>
              <a:ext cx="1335912" cy="22555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11744" y="6143853"/>
              <a:ext cx="1216152" cy="22555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11744" y="6370319"/>
              <a:ext cx="1089659" cy="225552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5364479" y="3429000"/>
            <a:ext cx="576580" cy="2263140"/>
          </a:xfrm>
          <a:custGeom>
            <a:avLst/>
            <a:gdLst/>
            <a:ahLst/>
            <a:cxnLst/>
            <a:rect l="l" t="t" r="r" b="b"/>
            <a:pathLst>
              <a:path w="576579" h="2263140">
                <a:moveTo>
                  <a:pt x="576072" y="2263140"/>
                </a:moveTo>
                <a:lnTo>
                  <a:pt x="499482" y="2261425"/>
                </a:lnTo>
                <a:lnTo>
                  <a:pt x="430671" y="2256586"/>
                </a:lnTo>
                <a:lnTo>
                  <a:pt x="372379" y="2249081"/>
                </a:lnTo>
                <a:lnTo>
                  <a:pt x="327349" y="2239365"/>
                </a:lnTo>
                <a:lnTo>
                  <a:pt x="288036" y="2215134"/>
                </a:lnTo>
                <a:lnTo>
                  <a:pt x="288036" y="1179576"/>
                </a:lnTo>
                <a:lnTo>
                  <a:pt x="277750" y="1166803"/>
                </a:lnTo>
                <a:lnTo>
                  <a:pt x="203692" y="1145619"/>
                </a:lnTo>
                <a:lnTo>
                  <a:pt x="145400" y="1138117"/>
                </a:lnTo>
                <a:lnTo>
                  <a:pt x="76589" y="1133282"/>
                </a:lnTo>
                <a:lnTo>
                  <a:pt x="0" y="1131570"/>
                </a:lnTo>
                <a:lnTo>
                  <a:pt x="76589" y="1129857"/>
                </a:lnTo>
                <a:lnTo>
                  <a:pt x="145400" y="1125022"/>
                </a:lnTo>
                <a:lnTo>
                  <a:pt x="203692" y="1117520"/>
                </a:lnTo>
                <a:lnTo>
                  <a:pt x="248722" y="1107806"/>
                </a:lnTo>
                <a:lnTo>
                  <a:pt x="288036" y="1083564"/>
                </a:lnTo>
                <a:lnTo>
                  <a:pt x="288036" y="48005"/>
                </a:lnTo>
                <a:lnTo>
                  <a:pt x="298321" y="35233"/>
                </a:lnTo>
                <a:lnTo>
                  <a:pt x="327349" y="23763"/>
                </a:lnTo>
                <a:lnTo>
                  <a:pt x="372379" y="14049"/>
                </a:lnTo>
                <a:lnTo>
                  <a:pt x="430671" y="6547"/>
                </a:lnTo>
                <a:lnTo>
                  <a:pt x="499482" y="1712"/>
                </a:lnTo>
                <a:lnTo>
                  <a:pt x="576072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6080633" y="2650489"/>
            <a:ext cx="1486535" cy="1362710"/>
            <a:chOff x="6080633" y="2650489"/>
            <a:chExt cx="1486535" cy="1362710"/>
          </a:xfrm>
        </p:grpSpPr>
        <p:sp>
          <p:nvSpPr>
            <p:cNvPr id="41" name="object 41"/>
            <p:cNvSpPr/>
            <p:nvPr/>
          </p:nvSpPr>
          <p:spPr>
            <a:xfrm>
              <a:off x="6080633" y="2650489"/>
              <a:ext cx="1362710" cy="1362710"/>
            </a:xfrm>
            <a:custGeom>
              <a:avLst/>
              <a:gdLst/>
              <a:ahLst/>
              <a:cxnLst/>
              <a:rect l="l" t="t" r="r" b="b"/>
              <a:pathLst>
                <a:path w="1362709" h="1362710">
                  <a:moveTo>
                    <a:pt x="681227" y="0"/>
                  </a:moveTo>
                  <a:lnTo>
                    <a:pt x="632584" y="1710"/>
                  </a:lnTo>
                  <a:lnTo>
                    <a:pt x="584862" y="6763"/>
                  </a:lnTo>
                  <a:lnTo>
                    <a:pt x="538178" y="15044"/>
                  </a:lnTo>
                  <a:lnTo>
                    <a:pt x="492647" y="26439"/>
                  </a:lnTo>
                  <a:lnTo>
                    <a:pt x="448383" y="40830"/>
                  </a:lnTo>
                  <a:lnTo>
                    <a:pt x="405503" y="58105"/>
                  </a:lnTo>
                  <a:lnTo>
                    <a:pt x="364122" y="78146"/>
                  </a:lnTo>
                  <a:lnTo>
                    <a:pt x="324355" y="100839"/>
                  </a:lnTo>
                  <a:lnTo>
                    <a:pt x="286318" y="126069"/>
                  </a:lnTo>
                  <a:lnTo>
                    <a:pt x="250125" y="153720"/>
                  </a:lnTo>
                  <a:lnTo>
                    <a:pt x="215893" y="183677"/>
                  </a:lnTo>
                  <a:lnTo>
                    <a:pt x="183737" y="215826"/>
                  </a:lnTo>
                  <a:lnTo>
                    <a:pt x="153771" y="250050"/>
                  </a:lnTo>
                  <a:lnTo>
                    <a:pt x="126112" y="286234"/>
                  </a:lnTo>
                  <a:lnTo>
                    <a:pt x="100874" y="324264"/>
                  </a:lnTo>
                  <a:lnTo>
                    <a:pt x="78174" y="364023"/>
                  </a:lnTo>
                  <a:lnTo>
                    <a:pt x="58126" y="405398"/>
                  </a:lnTo>
                  <a:lnTo>
                    <a:pt x="40846" y="448272"/>
                  </a:lnTo>
                  <a:lnTo>
                    <a:pt x="26449" y="492530"/>
                  </a:lnTo>
                  <a:lnTo>
                    <a:pt x="15050" y="538057"/>
                  </a:lnTo>
                  <a:lnTo>
                    <a:pt x="6766" y="584738"/>
                  </a:lnTo>
                  <a:lnTo>
                    <a:pt x="1710" y="632458"/>
                  </a:lnTo>
                  <a:lnTo>
                    <a:pt x="0" y="681101"/>
                  </a:lnTo>
                  <a:lnTo>
                    <a:pt x="1710" y="729759"/>
                  </a:lnTo>
                  <a:lnTo>
                    <a:pt x="6766" y="777493"/>
                  </a:lnTo>
                  <a:lnTo>
                    <a:pt x="15050" y="824188"/>
                  </a:lnTo>
                  <a:lnTo>
                    <a:pt x="26449" y="869727"/>
                  </a:lnTo>
                  <a:lnTo>
                    <a:pt x="40846" y="913996"/>
                  </a:lnTo>
                  <a:lnTo>
                    <a:pt x="58126" y="956879"/>
                  </a:lnTo>
                  <a:lnTo>
                    <a:pt x="78174" y="998262"/>
                  </a:lnTo>
                  <a:lnTo>
                    <a:pt x="100874" y="1038029"/>
                  </a:lnTo>
                  <a:lnTo>
                    <a:pt x="126112" y="1076065"/>
                  </a:lnTo>
                  <a:lnTo>
                    <a:pt x="153771" y="1112256"/>
                  </a:lnTo>
                  <a:lnTo>
                    <a:pt x="183737" y="1146484"/>
                  </a:lnTo>
                  <a:lnTo>
                    <a:pt x="215893" y="1178637"/>
                  </a:lnTo>
                  <a:lnTo>
                    <a:pt x="250125" y="1208598"/>
                  </a:lnTo>
                  <a:lnTo>
                    <a:pt x="286318" y="1236252"/>
                  </a:lnTo>
                  <a:lnTo>
                    <a:pt x="324355" y="1261484"/>
                  </a:lnTo>
                  <a:lnTo>
                    <a:pt x="364122" y="1284179"/>
                  </a:lnTo>
                  <a:lnTo>
                    <a:pt x="405503" y="1304221"/>
                  </a:lnTo>
                  <a:lnTo>
                    <a:pt x="448383" y="1321496"/>
                  </a:lnTo>
                  <a:lnTo>
                    <a:pt x="492647" y="1335889"/>
                  </a:lnTo>
                  <a:lnTo>
                    <a:pt x="538178" y="1347283"/>
                  </a:lnTo>
                  <a:lnTo>
                    <a:pt x="584862" y="1355565"/>
                  </a:lnTo>
                  <a:lnTo>
                    <a:pt x="632584" y="1360618"/>
                  </a:lnTo>
                  <a:lnTo>
                    <a:pt x="681227" y="1362329"/>
                  </a:lnTo>
                  <a:lnTo>
                    <a:pt x="729870" y="1360618"/>
                  </a:lnTo>
                  <a:lnTo>
                    <a:pt x="777590" y="1355565"/>
                  </a:lnTo>
                  <a:lnTo>
                    <a:pt x="824271" y="1347283"/>
                  </a:lnTo>
                  <a:lnTo>
                    <a:pt x="869798" y="1335889"/>
                  </a:lnTo>
                  <a:lnTo>
                    <a:pt x="914056" y="1321496"/>
                  </a:lnTo>
                  <a:lnTo>
                    <a:pt x="956930" y="1304221"/>
                  </a:lnTo>
                  <a:lnTo>
                    <a:pt x="998305" y="1284179"/>
                  </a:lnTo>
                  <a:lnTo>
                    <a:pt x="1038064" y="1261484"/>
                  </a:lnTo>
                  <a:lnTo>
                    <a:pt x="1076094" y="1236252"/>
                  </a:lnTo>
                  <a:lnTo>
                    <a:pt x="1112278" y="1208598"/>
                  </a:lnTo>
                  <a:lnTo>
                    <a:pt x="1146502" y="1178637"/>
                  </a:lnTo>
                  <a:lnTo>
                    <a:pt x="1178651" y="1146484"/>
                  </a:lnTo>
                  <a:lnTo>
                    <a:pt x="1208608" y="1112256"/>
                  </a:lnTo>
                  <a:lnTo>
                    <a:pt x="1236259" y="1076065"/>
                  </a:lnTo>
                  <a:lnTo>
                    <a:pt x="1261489" y="1038029"/>
                  </a:lnTo>
                  <a:lnTo>
                    <a:pt x="1270799" y="1021715"/>
                  </a:lnTo>
                  <a:lnTo>
                    <a:pt x="681227" y="1021715"/>
                  </a:lnTo>
                  <a:lnTo>
                    <a:pt x="635014" y="1018605"/>
                  </a:lnTo>
                  <a:lnTo>
                    <a:pt x="590689" y="1009545"/>
                  </a:lnTo>
                  <a:lnTo>
                    <a:pt x="548657" y="994943"/>
                  </a:lnTo>
                  <a:lnTo>
                    <a:pt x="509326" y="975204"/>
                  </a:lnTo>
                  <a:lnTo>
                    <a:pt x="473101" y="950735"/>
                  </a:lnTo>
                  <a:lnTo>
                    <a:pt x="440388" y="921940"/>
                  </a:lnTo>
                  <a:lnTo>
                    <a:pt x="411593" y="889227"/>
                  </a:lnTo>
                  <a:lnTo>
                    <a:pt x="387124" y="853002"/>
                  </a:lnTo>
                  <a:lnTo>
                    <a:pt x="367385" y="813671"/>
                  </a:lnTo>
                  <a:lnTo>
                    <a:pt x="352783" y="771639"/>
                  </a:lnTo>
                  <a:lnTo>
                    <a:pt x="343723" y="727314"/>
                  </a:lnTo>
                  <a:lnTo>
                    <a:pt x="340613" y="681101"/>
                  </a:lnTo>
                  <a:lnTo>
                    <a:pt x="343723" y="634890"/>
                  </a:lnTo>
                  <a:lnTo>
                    <a:pt x="352783" y="590571"/>
                  </a:lnTo>
                  <a:lnTo>
                    <a:pt x="367385" y="548550"/>
                  </a:lnTo>
                  <a:lnTo>
                    <a:pt x="387124" y="509232"/>
                  </a:lnTo>
                  <a:lnTo>
                    <a:pt x="411593" y="473022"/>
                  </a:lnTo>
                  <a:lnTo>
                    <a:pt x="440388" y="440324"/>
                  </a:lnTo>
                  <a:lnTo>
                    <a:pt x="473101" y="411546"/>
                  </a:lnTo>
                  <a:lnTo>
                    <a:pt x="509326" y="387091"/>
                  </a:lnTo>
                  <a:lnTo>
                    <a:pt x="548657" y="367365"/>
                  </a:lnTo>
                  <a:lnTo>
                    <a:pt x="590689" y="352773"/>
                  </a:lnTo>
                  <a:lnTo>
                    <a:pt x="635014" y="343721"/>
                  </a:lnTo>
                  <a:lnTo>
                    <a:pt x="681227" y="340613"/>
                  </a:lnTo>
                  <a:lnTo>
                    <a:pt x="1270821" y="340613"/>
                  </a:lnTo>
                  <a:lnTo>
                    <a:pt x="1261489" y="324264"/>
                  </a:lnTo>
                  <a:lnTo>
                    <a:pt x="1236259" y="286234"/>
                  </a:lnTo>
                  <a:lnTo>
                    <a:pt x="1208608" y="250050"/>
                  </a:lnTo>
                  <a:lnTo>
                    <a:pt x="1178651" y="215826"/>
                  </a:lnTo>
                  <a:lnTo>
                    <a:pt x="1146502" y="183677"/>
                  </a:lnTo>
                  <a:lnTo>
                    <a:pt x="1112278" y="153720"/>
                  </a:lnTo>
                  <a:lnTo>
                    <a:pt x="1076094" y="126069"/>
                  </a:lnTo>
                  <a:lnTo>
                    <a:pt x="1038064" y="100839"/>
                  </a:lnTo>
                  <a:lnTo>
                    <a:pt x="998305" y="78146"/>
                  </a:lnTo>
                  <a:lnTo>
                    <a:pt x="956930" y="58105"/>
                  </a:lnTo>
                  <a:lnTo>
                    <a:pt x="914056" y="40830"/>
                  </a:lnTo>
                  <a:lnTo>
                    <a:pt x="869798" y="26439"/>
                  </a:lnTo>
                  <a:lnTo>
                    <a:pt x="824271" y="15044"/>
                  </a:lnTo>
                  <a:lnTo>
                    <a:pt x="777590" y="6763"/>
                  </a:lnTo>
                  <a:lnTo>
                    <a:pt x="729870" y="1710"/>
                  </a:lnTo>
                  <a:lnTo>
                    <a:pt x="681227" y="0"/>
                  </a:lnTo>
                  <a:close/>
                </a:path>
                <a:path w="1362709" h="1362710">
                  <a:moveTo>
                    <a:pt x="1270821" y="340613"/>
                  </a:moveTo>
                  <a:lnTo>
                    <a:pt x="681227" y="340613"/>
                  </a:lnTo>
                  <a:lnTo>
                    <a:pt x="727441" y="343721"/>
                  </a:lnTo>
                  <a:lnTo>
                    <a:pt x="771766" y="352773"/>
                  </a:lnTo>
                  <a:lnTo>
                    <a:pt x="813798" y="367365"/>
                  </a:lnTo>
                  <a:lnTo>
                    <a:pt x="853129" y="387091"/>
                  </a:lnTo>
                  <a:lnTo>
                    <a:pt x="889354" y="411546"/>
                  </a:lnTo>
                  <a:lnTo>
                    <a:pt x="922067" y="440324"/>
                  </a:lnTo>
                  <a:lnTo>
                    <a:pt x="950862" y="473022"/>
                  </a:lnTo>
                  <a:lnTo>
                    <a:pt x="975331" y="509232"/>
                  </a:lnTo>
                  <a:lnTo>
                    <a:pt x="995070" y="548550"/>
                  </a:lnTo>
                  <a:lnTo>
                    <a:pt x="1009672" y="590571"/>
                  </a:lnTo>
                  <a:lnTo>
                    <a:pt x="1018732" y="634890"/>
                  </a:lnTo>
                  <a:lnTo>
                    <a:pt x="1021841" y="681101"/>
                  </a:lnTo>
                  <a:lnTo>
                    <a:pt x="1018732" y="727314"/>
                  </a:lnTo>
                  <a:lnTo>
                    <a:pt x="1009672" y="771639"/>
                  </a:lnTo>
                  <a:lnTo>
                    <a:pt x="995070" y="813671"/>
                  </a:lnTo>
                  <a:lnTo>
                    <a:pt x="975331" y="853002"/>
                  </a:lnTo>
                  <a:lnTo>
                    <a:pt x="950862" y="889227"/>
                  </a:lnTo>
                  <a:lnTo>
                    <a:pt x="922067" y="921940"/>
                  </a:lnTo>
                  <a:lnTo>
                    <a:pt x="889354" y="950735"/>
                  </a:lnTo>
                  <a:lnTo>
                    <a:pt x="853129" y="975204"/>
                  </a:lnTo>
                  <a:lnTo>
                    <a:pt x="813798" y="994943"/>
                  </a:lnTo>
                  <a:lnTo>
                    <a:pt x="771766" y="1009545"/>
                  </a:lnTo>
                  <a:lnTo>
                    <a:pt x="727441" y="1018605"/>
                  </a:lnTo>
                  <a:lnTo>
                    <a:pt x="681227" y="1021715"/>
                  </a:lnTo>
                  <a:lnTo>
                    <a:pt x="1270799" y="1021715"/>
                  </a:lnTo>
                  <a:lnTo>
                    <a:pt x="1304223" y="956879"/>
                  </a:lnTo>
                  <a:lnTo>
                    <a:pt x="1321498" y="913996"/>
                  </a:lnTo>
                  <a:lnTo>
                    <a:pt x="1335889" y="869727"/>
                  </a:lnTo>
                  <a:lnTo>
                    <a:pt x="1347284" y="824188"/>
                  </a:lnTo>
                  <a:lnTo>
                    <a:pt x="1355565" y="777493"/>
                  </a:lnTo>
                  <a:lnTo>
                    <a:pt x="1360618" y="729759"/>
                  </a:lnTo>
                  <a:lnTo>
                    <a:pt x="1362328" y="681101"/>
                  </a:lnTo>
                  <a:lnTo>
                    <a:pt x="1360618" y="632458"/>
                  </a:lnTo>
                  <a:lnTo>
                    <a:pt x="1355565" y="584738"/>
                  </a:lnTo>
                  <a:lnTo>
                    <a:pt x="1347284" y="538057"/>
                  </a:lnTo>
                  <a:lnTo>
                    <a:pt x="1335889" y="492530"/>
                  </a:lnTo>
                  <a:lnTo>
                    <a:pt x="1321498" y="448272"/>
                  </a:lnTo>
                  <a:lnTo>
                    <a:pt x="1304223" y="405398"/>
                  </a:lnTo>
                  <a:lnTo>
                    <a:pt x="1284182" y="364023"/>
                  </a:lnTo>
                  <a:lnTo>
                    <a:pt x="1270821" y="340613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421247" y="2650489"/>
              <a:ext cx="681355" cy="1021715"/>
            </a:xfrm>
            <a:custGeom>
              <a:avLst/>
              <a:gdLst/>
              <a:ahLst/>
              <a:cxnLst/>
              <a:rect l="l" t="t" r="r" b="b"/>
              <a:pathLst>
                <a:path w="681354" h="1021714">
                  <a:moveTo>
                    <a:pt x="340613" y="340613"/>
                  </a:moveTo>
                  <a:lnTo>
                    <a:pt x="386827" y="343721"/>
                  </a:lnTo>
                  <a:lnTo>
                    <a:pt x="431152" y="352773"/>
                  </a:lnTo>
                  <a:lnTo>
                    <a:pt x="473184" y="367365"/>
                  </a:lnTo>
                  <a:lnTo>
                    <a:pt x="512515" y="387091"/>
                  </a:lnTo>
                  <a:lnTo>
                    <a:pt x="548740" y="411546"/>
                  </a:lnTo>
                  <a:lnTo>
                    <a:pt x="581453" y="440324"/>
                  </a:lnTo>
                  <a:lnTo>
                    <a:pt x="610248" y="473022"/>
                  </a:lnTo>
                  <a:lnTo>
                    <a:pt x="634717" y="509232"/>
                  </a:lnTo>
                  <a:lnTo>
                    <a:pt x="654456" y="548550"/>
                  </a:lnTo>
                  <a:lnTo>
                    <a:pt x="669058" y="590571"/>
                  </a:lnTo>
                  <a:lnTo>
                    <a:pt x="678118" y="634890"/>
                  </a:lnTo>
                  <a:lnTo>
                    <a:pt x="681227" y="681101"/>
                  </a:lnTo>
                  <a:lnTo>
                    <a:pt x="678118" y="727314"/>
                  </a:lnTo>
                  <a:lnTo>
                    <a:pt x="669058" y="771639"/>
                  </a:lnTo>
                  <a:lnTo>
                    <a:pt x="654456" y="813671"/>
                  </a:lnTo>
                  <a:lnTo>
                    <a:pt x="634717" y="853002"/>
                  </a:lnTo>
                  <a:lnTo>
                    <a:pt x="610248" y="889227"/>
                  </a:lnTo>
                  <a:lnTo>
                    <a:pt x="581453" y="921940"/>
                  </a:lnTo>
                  <a:lnTo>
                    <a:pt x="548740" y="950735"/>
                  </a:lnTo>
                  <a:lnTo>
                    <a:pt x="512515" y="975204"/>
                  </a:lnTo>
                  <a:lnTo>
                    <a:pt x="473184" y="994943"/>
                  </a:lnTo>
                  <a:lnTo>
                    <a:pt x="431152" y="1009545"/>
                  </a:lnTo>
                  <a:lnTo>
                    <a:pt x="386827" y="1018605"/>
                  </a:lnTo>
                  <a:lnTo>
                    <a:pt x="340613" y="1021715"/>
                  </a:lnTo>
                  <a:lnTo>
                    <a:pt x="294400" y="1018605"/>
                  </a:lnTo>
                  <a:lnTo>
                    <a:pt x="250075" y="1009545"/>
                  </a:lnTo>
                  <a:lnTo>
                    <a:pt x="208043" y="994943"/>
                  </a:lnTo>
                  <a:lnTo>
                    <a:pt x="168712" y="975204"/>
                  </a:lnTo>
                  <a:lnTo>
                    <a:pt x="132487" y="950735"/>
                  </a:lnTo>
                  <a:lnTo>
                    <a:pt x="99774" y="921940"/>
                  </a:lnTo>
                  <a:lnTo>
                    <a:pt x="70979" y="889227"/>
                  </a:lnTo>
                  <a:lnTo>
                    <a:pt x="46510" y="853002"/>
                  </a:lnTo>
                  <a:lnTo>
                    <a:pt x="26771" y="813671"/>
                  </a:lnTo>
                  <a:lnTo>
                    <a:pt x="12169" y="771639"/>
                  </a:lnTo>
                  <a:lnTo>
                    <a:pt x="3109" y="727314"/>
                  </a:lnTo>
                  <a:lnTo>
                    <a:pt x="0" y="681101"/>
                  </a:lnTo>
                  <a:lnTo>
                    <a:pt x="3109" y="634890"/>
                  </a:lnTo>
                  <a:lnTo>
                    <a:pt x="12169" y="590571"/>
                  </a:lnTo>
                  <a:lnTo>
                    <a:pt x="26771" y="548550"/>
                  </a:lnTo>
                  <a:lnTo>
                    <a:pt x="46510" y="509232"/>
                  </a:lnTo>
                  <a:lnTo>
                    <a:pt x="70979" y="473022"/>
                  </a:lnTo>
                  <a:lnTo>
                    <a:pt x="99774" y="440324"/>
                  </a:lnTo>
                  <a:lnTo>
                    <a:pt x="132487" y="411546"/>
                  </a:lnTo>
                  <a:lnTo>
                    <a:pt x="168712" y="387091"/>
                  </a:lnTo>
                  <a:lnTo>
                    <a:pt x="208043" y="367365"/>
                  </a:lnTo>
                  <a:lnTo>
                    <a:pt x="250075" y="352773"/>
                  </a:lnTo>
                  <a:lnTo>
                    <a:pt x="294400" y="343721"/>
                  </a:lnTo>
                  <a:lnTo>
                    <a:pt x="340613" y="340613"/>
                  </a:lnTo>
                  <a:close/>
                </a:path>
                <a:path w="681354" h="1021714">
                  <a:moveTo>
                    <a:pt x="340613" y="340613"/>
                  </a:moveTo>
                  <a:lnTo>
                    <a:pt x="340613" y="0"/>
                  </a:lnTo>
                  <a:lnTo>
                    <a:pt x="340613" y="340613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9146" y="2749295"/>
              <a:ext cx="681990" cy="28346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464552" y="2919983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4" h="102235">
                  <a:moveTo>
                    <a:pt x="102107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7" y="102108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7613904" y="2854198"/>
            <a:ext cx="1463040" cy="452755"/>
            <a:chOff x="7613904" y="2854198"/>
            <a:chExt cx="1463040" cy="452755"/>
          </a:xfrm>
        </p:grpSpPr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13904" y="2854198"/>
              <a:ext cx="1463040" cy="2255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13904" y="3080893"/>
              <a:ext cx="1026159" cy="225551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7464552" y="3525011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4" h="102235">
                <a:moveTo>
                  <a:pt x="102107" y="0"/>
                </a:moveTo>
                <a:lnTo>
                  <a:pt x="0" y="0"/>
                </a:lnTo>
                <a:lnTo>
                  <a:pt x="0" y="102107"/>
                </a:lnTo>
                <a:lnTo>
                  <a:pt x="102107" y="102107"/>
                </a:lnTo>
                <a:lnTo>
                  <a:pt x="10210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7613904" y="3458845"/>
            <a:ext cx="1341120" cy="452755"/>
            <a:chOff x="7613904" y="3458845"/>
            <a:chExt cx="1341120" cy="452755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13904" y="3458845"/>
              <a:ext cx="1341120" cy="2255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13904" y="3685667"/>
              <a:ext cx="1026159" cy="225551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28039" y="1759026"/>
            <a:ext cx="6802247" cy="340156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918057" y="957325"/>
            <a:ext cx="1657350" cy="340360"/>
            <a:chOff x="918057" y="957325"/>
            <a:chExt cx="1657350" cy="340360"/>
          </a:xfrm>
        </p:grpSpPr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8057" y="957325"/>
              <a:ext cx="907084" cy="3398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77619" y="957325"/>
              <a:ext cx="797725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205" y="3325748"/>
            <a:ext cx="2943860" cy="2952750"/>
            <a:chOff x="882205" y="3325748"/>
            <a:chExt cx="2943860" cy="2952750"/>
          </a:xfrm>
        </p:grpSpPr>
        <p:sp>
          <p:nvSpPr>
            <p:cNvPr id="3" name="object 3"/>
            <p:cNvSpPr/>
            <p:nvPr/>
          </p:nvSpPr>
          <p:spPr>
            <a:xfrm>
              <a:off x="2358516" y="3334892"/>
              <a:ext cx="1467485" cy="2679700"/>
            </a:xfrm>
            <a:custGeom>
              <a:avLst/>
              <a:gdLst/>
              <a:ahLst/>
              <a:cxnLst/>
              <a:rect l="l" t="t" r="r" b="b"/>
              <a:pathLst>
                <a:path w="1467485" h="2679700">
                  <a:moveTo>
                    <a:pt x="0" y="0"/>
                  </a:moveTo>
                  <a:lnTo>
                    <a:pt x="0" y="733425"/>
                  </a:lnTo>
                  <a:lnTo>
                    <a:pt x="48216" y="734985"/>
                  </a:lnTo>
                  <a:lnTo>
                    <a:pt x="95601" y="739601"/>
                  </a:lnTo>
                  <a:lnTo>
                    <a:pt x="142057" y="747177"/>
                  </a:lnTo>
                  <a:lnTo>
                    <a:pt x="187488" y="757616"/>
                  </a:lnTo>
                  <a:lnTo>
                    <a:pt x="231797" y="770821"/>
                  </a:lnTo>
                  <a:lnTo>
                    <a:pt x="274887" y="786696"/>
                  </a:lnTo>
                  <a:lnTo>
                    <a:pt x="316662" y="805144"/>
                  </a:lnTo>
                  <a:lnTo>
                    <a:pt x="357024" y="826068"/>
                  </a:lnTo>
                  <a:lnTo>
                    <a:pt x="395878" y="849371"/>
                  </a:lnTo>
                  <a:lnTo>
                    <a:pt x="433126" y="874957"/>
                  </a:lnTo>
                  <a:lnTo>
                    <a:pt x="468672" y="902730"/>
                  </a:lnTo>
                  <a:lnTo>
                    <a:pt x="502419" y="932592"/>
                  </a:lnTo>
                  <a:lnTo>
                    <a:pt x="534271" y="964447"/>
                  </a:lnTo>
                  <a:lnTo>
                    <a:pt x="564130" y="998199"/>
                  </a:lnTo>
                  <a:lnTo>
                    <a:pt x="591900" y="1033750"/>
                  </a:lnTo>
                  <a:lnTo>
                    <a:pt x="617484" y="1071004"/>
                  </a:lnTo>
                  <a:lnTo>
                    <a:pt x="640786" y="1109865"/>
                  </a:lnTo>
                  <a:lnTo>
                    <a:pt x="661708" y="1150235"/>
                  </a:lnTo>
                  <a:lnTo>
                    <a:pt x="680155" y="1192018"/>
                  </a:lnTo>
                  <a:lnTo>
                    <a:pt x="696029" y="1235117"/>
                  </a:lnTo>
                  <a:lnTo>
                    <a:pt x="709233" y="1279436"/>
                  </a:lnTo>
                  <a:lnTo>
                    <a:pt x="719672" y="1324878"/>
                  </a:lnTo>
                  <a:lnTo>
                    <a:pt x="727248" y="1371347"/>
                  </a:lnTo>
                  <a:lnTo>
                    <a:pt x="731864" y="1418745"/>
                  </a:lnTo>
                  <a:lnTo>
                    <a:pt x="733425" y="1466977"/>
                  </a:lnTo>
                  <a:lnTo>
                    <a:pt x="731836" y="1515260"/>
                  </a:lnTo>
                  <a:lnTo>
                    <a:pt x="727118" y="1562994"/>
                  </a:lnTo>
                  <a:lnTo>
                    <a:pt x="719340" y="1610047"/>
                  </a:lnTo>
                  <a:lnTo>
                    <a:pt x="708573" y="1656284"/>
                  </a:lnTo>
                  <a:lnTo>
                    <a:pt x="694887" y="1701574"/>
                  </a:lnTo>
                  <a:lnTo>
                    <a:pt x="678353" y="1745783"/>
                  </a:lnTo>
                  <a:lnTo>
                    <a:pt x="659042" y="1788779"/>
                  </a:lnTo>
                  <a:lnTo>
                    <a:pt x="637023" y="1830430"/>
                  </a:lnTo>
                  <a:lnTo>
                    <a:pt x="612367" y="1870602"/>
                  </a:lnTo>
                  <a:lnTo>
                    <a:pt x="585145" y="1909162"/>
                  </a:lnTo>
                  <a:lnTo>
                    <a:pt x="555427" y="1945979"/>
                  </a:lnTo>
                  <a:lnTo>
                    <a:pt x="523283" y="1980918"/>
                  </a:lnTo>
                  <a:lnTo>
                    <a:pt x="488784" y="2013848"/>
                  </a:lnTo>
                  <a:lnTo>
                    <a:pt x="452001" y="2044635"/>
                  </a:lnTo>
                  <a:lnTo>
                    <a:pt x="413003" y="2073148"/>
                  </a:lnTo>
                  <a:lnTo>
                    <a:pt x="826007" y="2679230"/>
                  </a:lnTo>
                  <a:lnTo>
                    <a:pt x="865583" y="2651314"/>
                  </a:lnTo>
                  <a:lnTo>
                    <a:pt x="903960" y="2622337"/>
                  </a:lnTo>
                  <a:lnTo>
                    <a:pt x="941133" y="2592332"/>
                  </a:lnTo>
                  <a:lnTo>
                    <a:pt x="977094" y="2561332"/>
                  </a:lnTo>
                  <a:lnTo>
                    <a:pt x="1011837" y="2529370"/>
                  </a:lnTo>
                  <a:lnTo>
                    <a:pt x="1045357" y="2496482"/>
                  </a:lnTo>
                  <a:lnTo>
                    <a:pt x="1077647" y="2462699"/>
                  </a:lnTo>
                  <a:lnTo>
                    <a:pt x="1108700" y="2428057"/>
                  </a:lnTo>
                  <a:lnTo>
                    <a:pt x="1138511" y="2392587"/>
                  </a:lnTo>
                  <a:lnTo>
                    <a:pt x="1167072" y="2356324"/>
                  </a:lnTo>
                  <a:lnTo>
                    <a:pt x="1194377" y="2319302"/>
                  </a:lnTo>
                  <a:lnTo>
                    <a:pt x="1220421" y="2281553"/>
                  </a:lnTo>
                  <a:lnTo>
                    <a:pt x="1245196" y="2243112"/>
                  </a:lnTo>
                  <a:lnTo>
                    <a:pt x="1268696" y="2204013"/>
                  </a:lnTo>
                  <a:lnTo>
                    <a:pt x="1290916" y="2164288"/>
                  </a:lnTo>
                  <a:lnTo>
                    <a:pt x="1311848" y="2123971"/>
                  </a:lnTo>
                  <a:lnTo>
                    <a:pt x="1331487" y="2083096"/>
                  </a:lnTo>
                  <a:lnTo>
                    <a:pt x="1349825" y="2041696"/>
                  </a:lnTo>
                  <a:lnTo>
                    <a:pt x="1366857" y="1999806"/>
                  </a:lnTo>
                  <a:lnTo>
                    <a:pt x="1382576" y="1957458"/>
                  </a:lnTo>
                  <a:lnTo>
                    <a:pt x="1396977" y="1914686"/>
                  </a:lnTo>
                  <a:lnTo>
                    <a:pt x="1410051" y="1871524"/>
                  </a:lnTo>
                  <a:lnTo>
                    <a:pt x="1421794" y="1828005"/>
                  </a:lnTo>
                  <a:lnTo>
                    <a:pt x="1432199" y="1784163"/>
                  </a:lnTo>
                  <a:lnTo>
                    <a:pt x="1441259" y="1740031"/>
                  </a:lnTo>
                  <a:lnTo>
                    <a:pt x="1448968" y="1695644"/>
                  </a:lnTo>
                  <a:lnTo>
                    <a:pt x="1455320" y="1651034"/>
                  </a:lnTo>
                  <a:lnTo>
                    <a:pt x="1460309" y="1606235"/>
                  </a:lnTo>
                  <a:lnTo>
                    <a:pt x="1463927" y="1561281"/>
                  </a:lnTo>
                  <a:lnTo>
                    <a:pt x="1466170" y="1516205"/>
                  </a:lnTo>
                  <a:lnTo>
                    <a:pt x="1467029" y="1471041"/>
                  </a:lnTo>
                  <a:lnTo>
                    <a:pt x="1466500" y="1425823"/>
                  </a:lnTo>
                  <a:lnTo>
                    <a:pt x="1464575" y="1380584"/>
                  </a:lnTo>
                  <a:lnTo>
                    <a:pt x="1461249" y="1335357"/>
                  </a:lnTo>
                  <a:lnTo>
                    <a:pt x="1456515" y="1290176"/>
                  </a:lnTo>
                  <a:lnTo>
                    <a:pt x="1450366" y="1245075"/>
                  </a:lnTo>
                  <a:lnTo>
                    <a:pt x="1442796" y="1200088"/>
                  </a:lnTo>
                  <a:lnTo>
                    <a:pt x="1433800" y="1155247"/>
                  </a:lnTo>
                  <a:lnTo>
                    <a:pt x="1423370" y="1110587"/>
                  </a:lnTo>
                  <a:lnTo>
                    <a:pt x="1411500" y="1066141"/>
                  </a:lnTo>
                  <a:lnTo>
                    <a:pt x="1398184" y="1021943"/>
                  </a:lnTo>
                  <a:lnTo>
                    <a:pt x="1383415" y="978026"/>
                  </a:lnTo>
                  <a:lnTo>
                    <a:pt x="1367188" y="934424"/>
                  </a:lnTo>
                  <a:lnTo>
                    <a:pt x="1349495" y="891170"/>
                  </a:lnTo>
                  <a:lnTo>
                    <a:pt x="1330331" y="848298"/>
                  </a:lnTo>
                  <a:lnTo>
                    <a:pt x="1309689" y="805841"/>
                  </a:lnTo>
                  <a:lnTo>
                    <a:pt x="1287563" y="763834"/>
                  </a:lnTo>
                  <a:lnTo>
                    <a:pt x="1263946" y="722309"/>
                  </a:lnTo>
                  <a:lnTo>
                    <a:pt x="1238832" y="681300"/>
                  </a:lnTo>
                  <a:lnTo>
                    <a:pt x="1212215" y="640842"/>
                  </a:lnTo>
                  <a:lnTo>
                    <a:pt x="1183316" y="599943"/>
                  </a:lnTo>
                  <a:lnTo>
                    <a:pt x="1153165" y="560212"/>
                  </a:lnTo>
                  <a:lnTo>
                    <a:pt x="1121799" y="521669"/>
                  </a:lnTo>
                  <a:lnTo>
                    <a:pt x="1089253" y="484334"/>
                  </a:lnTo>
                  <a:lnTo>
                    <a:pt x="1055566" y="448225"/>
                  </a:lnTo>
                  <a:lnTo>
                    <a:pt x="1020772" y="413361"/>
                  </a:lnTo>
                  <a:lnTo>
                    <a:pt x="984910" y="379763"/>
                  </a:lnTo>
                  <a:lnTo>
                    <a:pt x="948016" y="347450"/>
                  </a:lnTo>
                  <a:lnTo>
                    <a:pt x="910127" y="316441"/>
                  </a:lnTo>
                  <a:lnTo>
                    <a:pt x="871280" y="286755"/>
                  </a:lnTo>
                  <a:lnTo>
                    <a:pt x="831511" y="258412"/>
                  </a:lnTo>
                  <a:lnTo>
                    <a:pt x="790857" y="231432"/>
                  </a:lnTo>
                  <a:lnTo>
                    <a:pt x="749356" y="205833"/>
                  </a:lnTo>
                  <a:lnTo>
                    <a:pt x="707042" y="181636"/>
                  </a:lnTo>
                  <a:lnTo>
                    <a:pt x="663955" y="158859"/>
                  </a:lnTo>
                  <a:lnTo>
                    <a:pt x="620129" y="137521"/>
                  </a:lnTo>
                  <a:lnTo>
                    <a:pt x="575603" y="117644"/>
                  </a:lnTo>
                  <a:lnTo>
                    <a:pt x="530413" y="99245"/>
                  </a:lnTo>
                  <a:lnTo>
                    <a:pt x="484595" y="82344"/>
                  </a:lnTo>
                  <a:lnTo>
                    <a:pt x="438186" y="66960"/>
                  </a:lnTo>
                  <a:lnTo>
                    <a:pt x="391224" y="53114"/>
                  </a:lnTo>
                  <a:lnTo>
                    <a:pt x="343745" y="40823"/>
                  </a:lnTo>
                  <a:lnTo>
                    <a:pt x="295785" y="30109"/>
                  </a:lnTo>
                  <a:lnTo>
                    <a:pt x="247382" y="20990"/>
                  </a:lnTo>
                  <a:lnTo>
                    <a:pt x="198572" y="13485"/>
                  </a:lnTo>
                  <a:lnTo>
                    <a:pt x="149392" y="7614"/>
                  </a:lnTo>
                  <a:lnTo>
                    <a:pt x="99878" y="3397"/>
                  </a:lnTo>
                  <a:lnTo>
                    <a:pt x="50069" y="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1349" y="3589527"/>
              <a:ext cx="2293620" cy="2679700"/>
            </a:xfrm>
            <a:custGeom>
              <a:avLst/>
              <a:gdLst/>
              <a:ahLst/>
              <a:cxnLst/>
              <a:rect l="l" t="t" r="r" b="b"/>
              <a:pathLst>
                <a:path w="2293620" h="2679700">
                  <a:moveTo>
                    <a:pt x="641032" y="0"/>
                  </a:moveTo>
                  <a:lnTo>
                    <a:pt x="601457" y="27920"/>
                  </a:lnTo>
                  <a:lnTo>
                    <a:pt x="563080" y="56902"/>
                  </a:lnTo>
                  <a:lnTo>
                    <a:pt x="525908" y="86913"/>
                  </a:lnTo>
                  <a:lnTo>
                    <a:pt x="489947" y="117917"/>
                  </a:lnTo>
                  <a:lnTo>
                    <a:pt x="455204" y="149883"/>
                  </a:lnTo>
                  <a:lnTo>
                    <a:pt x="421684" y="182775"/>
                  </a:lnTo>
                  <a:lnTo>
                    <a:pt x="389394" y="216562"/>
                  </a:lnTo>
                  <a:lnTo>
                    <a:pt x="358341" y="251209"/>
                  </a:lnTo>
                  <a:lnTo>
                    <a:pt x="328530" y="286682"/>
                  </a:lnTo>
                  <a:lnTo>
                    <a:pt x="299969" y="322948"/>
                  </a:lnTo>
                  <a:lnTo>
                    <a:pt x="272663" y="359973"/>
                  </a:lnTo>
                  <a:lnTo>
                    <a:pt x="246619" y="397725"/>
                  </a:lnTo>
                  <a:lnTo>
                    <a:pt x="221843" y="436168"/>
                  </a:lnTo>
                  <a:lnTo>
                    <a:pt x="198342" y="475271"/>
                  </a:lnTo>
                  <a:lnTo>
                    <a:pt x="176122" y="514998"/>
                  </a:lnTo>
                  <a:lnTo>
                    <a:pt x="155189" y="555317"/>
                  </a:lnTo>
                  <a:lnTo>
                    <a:pt x="135550" y="596194"/>
                  </a:lnTo>
                  <a:lnTo>
                    <a:pt x="117211" y="637595"/>
                  </a:lnTo>
                  <a:lnTo>
                    <a:pt x="100178" y="679488"/>
                  </a:lnTo>
                  <a:lnTo>
                    <a:pt x="84458" y="721837"/>
                  </a:lnTo>
                  <a:lnTo>
                    <a:pt x="70057" y="764610"/>
                  </a:lnTo>
                  <a:lnTo>
                    <a:pt x="56982" y="807773"/>
                  </a:lnTo>
                  <a:lnTo>
                    <a:pt x="45238" y="851293"/>
                  </a:lnTo>
                  <a:lnTo>
                    <a:pt x="34833" y="895136"/>
                  </a:lnTo>
                  <a:lnTo>
                    <a:pt x="25772" y="939268"/>
                  </a:lnTo>
                  <a:lnTo>
                    <a:pt x="18062" y="983656"/>
                  </a:lnTo>
                  <a:lnTo>
                    <a:pt x="11710" y="1028266"/>
                  </a:lnTo>
                  <a:lnTo>
                    <a:pt x="6721" y="1073064"/>
                  </a:lnTo>
                  <a:lnTo>
                    <a:pt x="3102" y="1118018"/>
                  </a:lnTo>
                  <a:lnTo>
                    <a:pt x="859" y="1163093"/>
                  </a:lnTo>
                  <a:lnTo>
                    <a:pt x="0" y="1208257"/>
                  </a:lnTo>
                  <a:lnTo>
                    <a:pt x="529" y="1253474"/>
                  </a:lnTo>
                  <a:lnTo>
                    <a:pt x="2453" y="1298713"/>
                  </a:lnTo>
                  <a:lnTo>
                    <a:pt x="5780" y="1343938"/>
                  </a:lnTo>
                  <a:lnTo>
                    <a:pt x="10514" y="1389118"/>
                  </a:lnTo>
                  <a:lnTo>
                    <a:pt x="16664" y="1434217"/>
                  </a:lnTo>
                  <a:lnTo>
                    <a:pt x="24234" y="1479203"/>
                  </a:lnTo>
                  <a:lnTo>
                    <a:pt x="33231" y="1524041"/>
                  </a:lnTo>
                  <a:lnTo>
                    <a:pt x="43662" y="1568699"/>
                  </a:lnTo>
                  <a:lnTo>
                    <a:pt x="55532" y="1613143"/>
                  </a:lnTo>
                  <a:lnTo>
                    <a:pt x="68850" y="1657339"/>
                  </a:lnTo>
                  <a:lnTo>
                    <a:pt x="83619" y="1701254"/>
                  </a:lnTo>
                  <a:lnTo>
                    <a:pt x="99848" y="1744854"/>
                  </a:lnTo>
                  <a:lnTo>
                    <a:pt x="117542" y="1788105"/>
                  </a:lnTo>
                  <a:lnTo>
                    <a:pt x="136708" y="1830974"/>
                  </a:lnTo>
                  <a:lnTo>
                    <a:pt x="157353" y="1873427"/>
                  </a:lnTo>
                  <a:lnTo>
                    <a:pt x="179481" y="1915432"/>
                  </a:lnTo>
                  <a:lnTo>
                    <a:pt x="203101" y="1956953"/>
                  </a:lnTo>
                  <a:lnTo>
                    <a:pt x="228217" y="1997958"/>
                  </a:lnTo>
                  <a:lnTo>
                    <a:pt x="254837" y="2038413"/>
                  </a:lnTo>
                  <a:lnTo>
                    <a:pt x="282750" y="2077987"/>
                  </a:lnTo>
                  <a:lnTo>
                    <a:pt x="311724" y="2116363"/>
                  </a:lnTo>
                  <a:lnTo>
                    <a:pt x="341727" y="2153534"/>
                  </a:lnTo>
                  <a:lnTo>
                    <a:pt x="372724" y="2189494"/>
                  </a:lnTo>
                  <a:lnTo>
                    <a:pt x="404683" y="2224237"/>
                  </a:lnTo>
                  <a:lnTo>
                    <a:pt x="437569" y="2257757"/>
                  </a:lnTo>
                  <a:lnTo>
                    <a:pt x="471349" y="2290046"/>
                  </a:lnTo>
                  <a:lnTo>
                    <a:pt x="505990" y="2321099"/>
                  </a:lnTo>
                  <a:lnTo>
                    <a:pt x="541457" y="2350909"/>
                  </a:lnTo>
                  <a:lnTo>
                    <a:pt x="577718" y="2379470"/>
                  </a:lnTo>
                  <a:lnTo>
                    <a:pt x="614739" y="2406775"/>
                  </a:lnTo>
                  <a:lnTo>
                    <a:pt x="652485" y="2432818"/>
                  </a:lnTo>
                  <a:lnTo>
                    <a:pt x="690924" y="2457594"/>
                  </a:lnTo>
                  <a:lnTo>
                    <a:pt x="730022" y="2481095"/>
                  </a:lnTo>
                  <a:lnTo>
                    <a:pt x="769746" y="2503314"/>
                  </a:lnTo>
                  <a:lnTo>
                    <a:pt x="810061" y="2524247"/>
                  </a:lnTo>
                  <a:lnTo>
                    <a:pt x="850935" y="2543886"/>
                  </a:lnTo>
                  <a:lnTo>
                    <a:pt x="892333" y="2562224"/>
                  </a:lnTo>
                  <a:lnTo>
                    <a:pt x="934223" y="2579257"/>
                  </a:lnTo>
                  <a:lnTo>
                    <a:pt x="976569" y="2594977"/>
                  </a:lnTo>
                  <a:lnTo>
                    <a:pt x="1019340" y="2609377"/>
                  </a:lnTo>
                  <a:lnTo>
                    <a:pt x="1062501" y="2622452"/>
                  </a:lnTo>
                  <a:lnTo>
                    <a:pt x="1106019" y="2634196"/>
                  </a:lnTo>
                  <a:lnTo>
                    <a:pt x="1149861" y="2644601"/>
                  </a:lnTo>
                  <a:lnTo>
                    <a:pt x="1193991" y="2653661"/>
                  </a:lnTo>
                  <a:lnTo>
                    <a:pt x="1238378" y="2661371"/>
                  </a:lnTo>
                  <a:lnTo>
                    <a:pt x="1282987" y="2667723"/>
                  </a:lnTo>
                  <a:lnTo>
                    <a:pt x="1327786" y="2672712"/>
                  </a:lnTo>
                  <a:lnTo>
                    <a:pt x="1372739" y="2676331"/>
                  </a:lnTo>
                  <a:lnTo>
                    <a:pt x="1417814" y="2678573"/>
                  </a:lnTo>
                  <a:lnTo>
                    <a:pt x="1462978" y="2679433"/>
                  </a:lnTo>
                  <a:lnTo>
                    <a:pt x="1508196" y="2678904"/>
                  </a:lnTo>
                  <a:lnTo>
                    <a:pt x="1553435" y="2676979"/>
                  </a:lnTo>
                  <a:lnTo>
                    <a:pt x="1598661" y="2673653"/>
                  </a:lnTo>
                  <a:lnTo>
                    <a:pt x="1643841" y="2668918"/>
                  </a:lnTo>
                  <a:lnTo>
                    <a:pt x="1688942" y="2662769"/>
                  </a:lnTo>
                  <a:lnTo>
                    <a:pt x="1733929" y="2655199"/>
                  </a:lnTo>
                  <a:lnTo>
                    <a:pt x="1778769" y="2646201"/>
                  </a:lnTo>
                  <a:lnTo>
                    <a:pt x="1823429" y="2635771"/>
                  </a:lnTo>
                  <a:lnTo>
                    <a:pt x="1867875" y="2623900"/>
                  </a:lnTo>
                  <a:lnTo>
                    <a:pt x="1912073" y="2610583"/>
                  </a:lnTo>
                  <a:lnTo>
                    <a:pt x="1955990" y="2595813"/>
                  </a:lnTo>
                  <a:lnTo>
                    <a:pt x="1999593" y="2579584"/>
                  </a:lnTo>
                  <a:lnTo>
                    <a:pt x="2042847" y="2561890"/>
                  </a:lnTo>
                  <a:lnTo>
                    <a:pt x="2085719" y="2542724"/>
                  </a:lnTo>
                  <a:lnTo>
                    <a:pt x="2128175" y="2522079"/>
                  </a:lnTo>
                  <a:lnTo>
                    <a:pt x="2170183" y="2499951"/>
                  </a:lnTo>
                  <a:lnTo>
                    <a:pt x="2211707" y="2476331"/>
                  </a:lnTo>
                  <a:lnTo>
                    <a:pt x="2252716" y="2451215"/>
                  </a:lnTo>
                  <a:lnTo>
                    <a:pt x="2293175" y="2424595"/>
                  </a:lnTo>
                  <a:lnTo>
                    <a:pt x="1880171" y="1818513"/>
                  </a:lnTo>
                  <a:lnTo>
                    <a:pt x="1839437" y="1844375"/>
                  </a:lnTo>
                  <a:lnTo>
                    <a:pt x="1797671" y="1867243"/>
                  </a:lnTo>
                  <a:lnTo>
                    <a:pt x="1755007" y="1887143"/>
                  </a:lnTo>
                  <a:lnTo>
                    <a:pt x="1711579" y="1904100"/>
                  </a:lnTo>
                  <a:lnTo>
                    <a:pt x="1667521" y="1918139"/>
                  </a:lnTo>
                  <a:lnTo>
                    <a:pt x="1622968" y="1929285"/>
                  </a:lnTo>
                  <a:lnTo>
                    <a:pt x="1578054" y="1937565"/>
                  </a:lnTo>
                  <a:lnTo>
                    <a:pt x="1532914" y="1943003"/>
                  </a:lnTo>
                  <a:lnTo>
                    <a:pt x="1487681" y="1945625"/>
                  </a:lnTo>
                  <a:lnTo>
                    <a:pt x="1442490" y="1945457"/>
                  </a:lnTo>
                  <a:lnTo>
                    <a:pt x="1397476" y="1942523"/>
                  </a:lnTo>
                  <a:lnTo>
                    <a:pt x="1352772" y="1936850"/>
                  </a:lnTo>
                  <a:lnTo>
                    <a:pt x="1308513" y="1928462"/>
                  </a:lnTo>
                  <a:lnTo>
                    <a:pt x="1264833" y="1917385"/>
                  </a:lnTo>
                  <a:lnTo>
                    <a:pt x="1221867" y="1903645"/>
                  </a:lnTo>
                  <a:lnTo>
                    <a:pt x="1179748" y="1887267"/>
                  </a:lnTo>
                  <a:lnTo>
                    <a:pt x="1138612" y="1868276"/>
                  </a:lnTo>
                  <a:lnTo>
                    <a:pt x="1098592" y="1846698"/>
                  </a:lnTo>
                  <a:lnTo>
                    <a:pt x="1059823" y="1822558"/>
                  </a:lnTo>
                  <a:lnTo>
                    <a:pt x="1022439" y="1795882"/>
                  </a:lnTo>
                  <a:lnTo>
                    <a:pt x="986574" y="1766695"/>
                  </a:lnTo>
                  <a:lnTo>
                    <a:pt x="952364" y="1735022"/>
                  </a:lnTo>
                  <a:lnTo>
                    <a:pt x="919941" y="1700889"/>
                  </a:lnTo>
                  <a:lnTo>
                    <a:pt x="889440" y="1664322"/>
                  </a:lnTo>
                  <a:lnTo>
                    <a:pt x="860996" y="1625346"/>
                  </a:lnTo>
                  <a:lnTo>
                    <a:pt x="835130" y="1584612"/>
                  </a:lnTo>
                  <a:lnTo>
                    <a:pt x="812257" y="1542846"/>
                  </a:lnTo>
                  <a:lnTo>
                    <a:pt x="792353" y="1500181"/>
                  </a:lnTo>
                  <a:lnTo>
                    <a:pt x="775391" y="1456753"/>
                  </a:lnTo>
                  <a:lnTo>
                    <a:pt x="761346" y="1412696"/>
                  </a:lnTo>
                  <a:lnTo>
                    <a:pt x="750194" y="1368143"/>
                  </a:lnTo>
                  <a:lnTo>
                    <a:pt x="741908" y="1323229"/>
                  </a:lnTo>
                  <a:lnTo>
                    <a:pt x="736463" y="1278088"/>
                  </a:lnTo>
                  <a:lnTo>
                    <a:pt x="733834" y="1232856"/>
                  </a:lnTo>
                  <a:lnTo>
                    <a:pt x="733996" y="1187665"/>
                  </a:lnTo>
                  <a:lnTo>
                    <a:pt x="736922" y="1142650"/>
                  </a:lnTo>
                  <a:lnTo>
                    <a:pt x="742589" y="1097946"/>
                  </a:lnTo>
                  <a:lnTo>
                    <a:pt x="750970" y="1053688"/>
                  </a:lnTo>
                  <a:lnTo>
                    <a:pt x="762040" y="1010008"/>
                  </a:lnTo>
                  <a:lnTo>
                    <a:pt x="775774" y="967042"/>
                  </a:lnTo>
                  <a:lnTo>
                    <a:pt x="792146" y="924923"/>
                  </a:lnTo>
                  <a:lnTo>
                    <a:pt x="811131" y="883787"/>
                  </a:lnTo>
                  <a:lnTo>
                    <a:pt x="832703" y="843767"/>
                  </a:lnTo>
                  <a:lnTo>
                    <a:pt x="856838" y="804998"/>
                  </a:lnTo>
                  <a:lnTo>
                    <a:pt x="883510" y="767614"/>
                  </a:lnTo>
                  <a:lnTo>
                    <a:pt x="912694" y="731749"/>
                  </a:lnTo>
                  <a:lnTo>
                    <a:pt x="944363" y="697538"/>
                  </a:lnTo>
                  <a:lnTo>
                    <a:pt x="978494" y="665115"/>
                  </a:lnTo>
                  <a:lnTo>
                    <a:pt x="1015060" y="634615"/>
                  </a:lnTo>
                  <a:lnTo>
                    <a:pt x="1054036" y="606171"/>
                  </a:lnTo>
                  <a:lnTo>
                    <a:pt x="641032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1349" y="3589527"/>
              <a:ext cx="2293620" cy="2679700"/>
            </a:xfrm>
            <a:custGeom>
              <a:avLst/>
              <a:gdLst/>
              <a:ahLst/>
              <a:cxnLst/>
              <a:rect l="l" t="t" r="r" b="b"/>
              <a:pathLst>
                <a:path w="2293620" h="2679700">
                  <a:moveTo>
                    <a:pt x="641032" y="0"/>
                  </a:moveTo>
                  <a:lnTo>
                    <a:pt x="601457" y="27920"/>
                  </a:lnTo>
                  <a:lnTo>
                    <a:pt x="563080" y="56902"/>
                  </a:lnTo>
                  <a:lnTo>
                    <a:pt x="525908" y="86913"/>
                  </a:lnTo>
                  <a:lnTo>
                    <a:pt x="489947" y="117917"/>
                  </a:lnTo>
                  <a:lnTo>
                    <a:pt x="455204" y="149883"/>
                  </a:lnTo>
                  <a:lnTo>
                    <a:pt x="421684" y="182775"/>
                  </a:lnTo>
                  <a:lnTo>
                    <a:pt x="389394" y="216562"/>
                  </a:lnTo>
                  <a:lnTo>
                    <a:pt x="358341" y="251209"/>
                  </a:lnTo>
                  <a:lnTo>
                    <a:pt x="328530" y="286682"/>
                  </a:lnTo>
                  <a:lnTo>
                    <a:pt x="299969" y="322948"/>
                  </a:lnTo>
                  <a:lnTo>
                    <a:pt x="272663" y="359973"/>
                  </a:lnTo>
                  <a:lnTo>
                    <a:pt x="246619" y="397725"/>
                  </a:lnTo>
                  <a:lnTo>
                    <a:pt x="221843" y="436168"/>
                  </a:lnTo>
                  <a:lnTo>
                    <a:pt x="198342" y="475271"/>
                  </a:lnTo>
                  <a:lnTo>
                    <a:pt x="176122" y="514998"/>
                  </a:lnTo>
                  <a:lnTo>
                    <a:pt x="155189" y="555317"/>
                  </a:lnTo>
                  <a:lnTo>
                    <a:pt x="135550" y="596194"/>
                  </a:lnTo>
                  <a:lnTo>
                    <a:pt x="117211" y="637595"/>
                  </a:lnTo>
                  <a:lnTo>
                    <a:pt x="100178" y="679488"/>
                  </a:lnTo>
                  <a:lnTo>
                    <a:pt x="84458" y="721837"/>
                  </a:lnTo>
                  <a:lnTo>
                    <a:pt x="70057" y="764610"/>
                  </a:lnTo>
                  <a:lnTo>
                    <a:pt x="56982" y="807773"/>
                  </a:lnTo>
                  <a:lnTo>
                    <a:pt x="45238" y="851293"/>
                  </a:lnTo>
                  <a:lnTo>
                    <a:pt x="34833" y="895136"/>
                  </a:lnTo>
                  <a:lnTo>
                    <a:pt x="25772" y="939268"/>
                  </a:lnTo>
                  <a:lnTo>
                    <a:pt x="18062" y="983656"/>
                  </a:lnTo>
                  <a:lnTo>
                    <a:pt x="11710" y="1028266"/>
                  </a:lnTo>
                  <a:lnTo>
                    <a:pt x="6721" y="1073064"/>
                  </a:lnTo>
                  <a:lnTo>
                    <a:pt x="3102" y="1118018"/>
                  </a:lnTo>
                  <a:lnTo>
                    <a:pt x="859" y="1163093"/>
                  </a:lnTo>
                  <a:lnTo>
                    <a:pt x="0" y="1208257"/>
                  </a:lnTo>
                  <a:lnTo>
                    <a:pt x="529" y="1253474"/>
                  </a:lnTo>
                  <a:lnTo>
                    <a:pt x="2453" y="1298713"/>
                  </a:lnTo>
                  <a:lnTo>
                    <a:pt x="5780" y="1343938"/>
                  </a:lnTo>
                  <a:lnTo>
                    <a:pt x="10514" y="1389118"/>
                  </a:lnTo>
                  <a:lnTo>
                    <a:pt x="16664" y="1434217"/>
                  </a:lnTo>
                  <a:lnTo>
                    <a:pt x="24234" y="1479203"/>
                  </a:lnTo>
                  <a:lnTo>
                    <a:pt x="33231" y="1524041"/>
                  </a:lnTo>
                  <a:lnTo>
                    <a:pt x="43662" y="1568699"/>
                  </a:lnTo>
                  <a:lnTo>
                    <a:pt x="55532" y="1613143"/>
                  </a:lnTo>
                  <a:lnTo>
                    <a:pt x="68850" y="1657339"/>
                  </a:lnTo>
                  <a:lnTo>
                    <a:pt x="83619" y="1701254"/>
                  </a:lnTo>
                  <a:lnTo>
                    <a:pt x="99848" y="1744854"/>
                  </a:lnTo>
                  <a:lnTo>
                    <a:pt x="117542" y="1788105"/>
                  </a:lnTo>
                  <a:lnTo>
                    <a:pt x="136708" y="1830974"/>
                  </a:lnTo>
                  <a:lnTo>
                    <a:pt x="157353" y="1873427"/>
                  </a:lnTo>
                  <a:lnTo>
                    <a:pt x="179481" y="1915432"/>
                  </a:lnTo>
                  <a:lnTo>
                    <a:pt x="203101" y="1956953"/>
                  </a:lnTo>
                  <a:lnTo>
                    <a:pt x="228217" y="1997958"/>
                  </a:lnTo>
                  <a:lnTo>
                    <a:pt x="254837" y="2038413"/>
                  </a:lnTo>
                  <a:lnTo>
                    <a:pt x="282750" y="2077987"/>
                  </a:lnTo>
                  <a:lnTo>
                    <a:pt x="311724" y="2116363"/>
                  </a:lnTo>
                  <a:lnTo>
                    <a:pt x="341727" y="2153534"/>
                  </a:lnTo>
                  <a:lnTo>
                    <a:pt x="372724" y="2189494"/>
                  </a:lnTo>
                  <a:lnTo>
                    <a:pt x="404683" y="2224237"/>
                  </a:lnTo>
                  <a:lnTo>
                    <a:pt x="437569" y="2257757"/>
                  </a:lnTo>
                  <a:lnTo>
                    <a:pt x="471349" y="2290046"/>
                  </a:lnTo>
                  <a:lnTo>
                    <a:pt x="505990" y="2321099"/>
                  </a:lnTo>
                  <a:lnTo>
                    <a:pt x="541457" y="2350909"/>
                  </a:lnTo>
                  <a:lnTo>
                    <a:pt x="577718" y="2379470"/>
                  </a:lnTo>
                  <a:lnTo>
                    <a:pt x="614739" y="2406775"/>
                  </a:lnTo>
                  <a:lnTo>
                    <a:pt x="652485" y="2432818"/>
                  </a:lnTo>
                  <a:lnTo>
                    <a:pt x="690924" y="2457594"/>
                  </a:lnTo>
                  <a:lnTo>
                    <a:pt x="730022" y="2481095"/>
                  </a:lnTo>
                  <a:lnTo>
                    <a:pt x="769746" y="2503314"/>
                  </a:lnTo>
                  <a:lnTo>
                    <a:pt x="810061" y="2524247"/>
                  </a:lnTo>
                  <a:lnTo>
                    <a:pt x="850935" y="2543886"/>
                  </a:lnTo>
                  <a:lnTo>
                    <a:pt x="892333" y="2562224"/>
                  </a:lnTo>
                  <a:lnTo>
                    <a:pt x="934223" y="2579257"/>
                  </a:lnTo>
                  <a:lnTo>
                    <a:pt x="976569" y="2594977"/>
                  </a:lnTo>
                  <a:lnTo>
                    <a:pt x="1019340" y="2609377"/>
                  </a:lnTo>
                  <a:lnTo>
                    <a:pt x="1062501" y="2622452"/>
                  </a:lnTo>
                  <a:lnTo>
                    <a:pt x="1106019" y="2634196"/>
                  </a:lnTo>
                  <a:lnTo>
                    <a:pt x="1149861" y="2644601"/>
                  </a:lnTo>
                  <a:lnTo>
                    <a:pt x="1193991" y="2653661"/>
                  </a:lnTo>
                  <a:lnTo>
                    <a:pt x="1238378" y="2661371"/>
                  </a:lnTo>
                  <a:lnTo>
                    <a:pt x="1282987" y="2667723"/>
                  </a:lnTo>
                  <a:lnTo>
                    <a:pt x="1327786" y="2672712"/>
                  </a:lnTo>
                  <a:lnTo>
                    <a:pt x="1372739" y="2676331"/>
                  </a:lnTo>
                  <a:lnTo>
                    <a:pt x="1417814" y="2678573"/>
                  </a:lnTo>
                  <a:lnTo>
                    <a:pt x="1462978" y="2679433"/>
                  </a:lnTo>
                  <a:lnTo>
                    <a:pt x="1508196" y="2678904"/>
                  </a:lnTo>
                  <a:lnTo>
                    <a:pt x="1553435" y="2676979"/>
                  </a:lnTo>
                  <a:lnTo>
                    <a:pt x="1598661" y="2673653"/>
                  </a:lnTo>
                  <a:lnTo>
                    <a:pt x="1643841" y="2668918"/>
                  </a:lnTo>
                  <a:lnTo>
                    <a:pt x="1688942" y="2662769"/>
                  </a:lnTo>
                  <a:lnTo>
                    <a:pt x="1733929" y="2655199"/>
                  </a:lnTo>
                  <a:lnTo>
                    <a:pt x="1778769" y="2646201"/>
                  </a:lnTo>
                  <a:lnTo>
                    <a:pt x="1823429" y="2635771"/>
                  </a:lnTo>
                  <a:lnTo>
                    <a:pt x="1867875" y="2623900"/>
                  </a:lnTo>
                  <a:lnTo>
                    <a:pt x="1912073" y="2610583"/>
                  </a:lnTo>
                  <a:lnTo>
                    <a:pt x="1955990" y="2595813"/>
                  </a:lnTo>
                  <a:lnTo>
                    <a:pt x="1999593" y="2579584"/>
                  </a:lnTo>
                  <a:lnTo>
                    <a:pt x="2042847" y="2561890"/>
                  </a:lnTo>
                  <a:lnTo>
                    <a:pt x="2085719" y="2542724"/>
                  </a:lnTo>
                  <a:lnTo>
                    <a:pt x="2128175" y="2522079"/>
                  </a:lnTo>
                  <a:lnTo>
                    <a:pt x="2170183" y="2499951"/>
                  </a:lnTo>
                  <a:lnTo>
                    <a:pt x="2211707" y="2476331"/>
                  </a:lnTo>
                  <a:lnTo>
                    <a:pt x="2252716" y="2451215"/>
                  </a:lnTo>
                  <a:lnTo>
                    <a:pt x="2293175" y="2424595"/>
                  </a:lnTo>
                  <a:lnTo>
                    <a:pt x="1880171" y="1818513"/>
                  </a:lnTo>
                  <a:lnTo>
                    <a:pt x="1839437" y="1844375"/>
                  </a:lnTo>
                  <a:lnTo>
                    <a:pt x="1797671" y="1867243"/>
                  </a:lnTo>
                  <a:lnTo>
                    <a:pt x="1755007" y="1887143"/>
                  </a:lnTo>
                  <a:lnTo>
                    <a:pt x="1711579" y="1904100"/>
                  </a:lnTo>
                  <a:lnTo>
                    <a:pt x="1667521" y="1918139"/>
                  </a:lnTo>
                  <a:lnTo>
                    <a:pt x="1622968" y="1929285"/>
                  </a:lnTo>
                  <a:lnTo>
                    <a:pt x="1578054" y="1937565"/>
                  </a:lnTo>
                  <a:lnTo>
                    <a:pt x="1532914" y="1943003"/>
                  </a:lnTo>
                  <a:lnTo>
                    <a:pt x="1487681" y="1945625"/>
                  </a:lnTo>
                  <a:lnTo>
                    <a:pt x="1442490" y="1945457"/>
                  </a:lnTo>
                  <a:lnTo>
                    <a:pt x="1397476" y="1942523"/>
                  </a:lnTo>
                  <a:lnTo>
                    <a:pt x="1352772" y="1936850"/>
                  </a:lnTo>
                  <a:lnTo>
                    <a:pt x="1308513" y="1928462"/>
                  </a:lnTo>
                  <a:lnTo>
                    <a:pt x="1264833" y="1917385"/>
                  </a:lnTo>
                  <a:lnTo>
                    <a:pt x="1221867" y="1903645"/>
                  </a:lnTo>
                  <a:lnTo>
                    <a:pt x="1179748" y="1887267"/>
                  </a:lnTo>
                  <a:lnTo>
                    <a:pt x="1138612" y="1868276"/>
                  </a:lnTo>
                  <a:lnTo>
                    <a:pt x="1098592" y="1846698"/>
                  </a:lnTo>
                  <a:lnTo>
                    <a:pt x="1059823" y="1822558"/>
                  </a:lnTo>
                  <a:lnTo>
                    <a:pt x="1022439" y="1795882"/>
                  </a:lnTo>
                  <a:lnTo>
                    <a:pt x="986574" y="1766695"/>
                  </a:lnTo>
                  <a:lnTo>
                    <a:pt x="952364" y="1735022"/>
                  </a:lnTo>
                  <a:lnTo>
                    <a:pt x="919941" y="1700889"/>
                  </a:lnTo>
                  <a:lnTo>
                    <a:pt x="889440" y="1664322"/>
                  </a:lnTo>
                  <a:lnTo>
                    <a:pt x="860996" y="1625346"/>
                  </a:lnTo>
                  <a:lnTo>
                    <a:pt x="835130" y="1584612"/>
                  </a:lnTo>
                  <a:lnTo>
                    <a:pt x="812257" y="1542846"/>
                  </a:lnTo>
                  <a:lnTo>
                    <a:pt x="792353" y="1500181"/>
                  </a:lnTo>
                  <a:lnTo>
                    <a:pt x="775391" y="1456753"/>
                  </a:lnTo>
                  <a:lnTo>
                    <a:pt x="761346" y="1412696"/>
                  </a:lnTo>
                  <a:lnTo>
                    <a:pt x="750194" y="1368143"/>
                  </a:lnTo>
                  <a:lnTo>
                    <a:pt x="741908" y="1323229"/>
                  </a:lnTo>
                  <a:lnTo>
                    <a:pt x="736463" y="1278088"/>
                  </a:lnTo>
                  <a:lnTo>
                    <a:pt x="733834" y="1232856"/>
                  </a:lnTo>
                  <a:lnTo>
                    <a:pt x="733996" y="1187665"/>
                  </a:lnTo>
                  <a:lnTo>
                    <a:pt x="736922" y="1142650"/>
                  </a:lnTo>
                  <a:lnTo>
                    <a:pt x="742589" y="1097946"/>
                  </a:lnTo>
                  <a:lnTo>
                    <a:pt x="750970" y="1053688"/>
                  </a:lnTo>
                  <a:lnTo>
                    <a:pt x="762040" y="1010008"/>
                  </a:lnTo>
                  <a:lnTo>
                    <a:pt x="775774" y="967042"/>
                  </a:lnTo>
                  <a:lnTo>
                    <a:pt x="792146" y="924923"/>
                  </a:lnTo>
                  <a:lnTo>
                    <a:pt x="811131" y="883787"/>
                  </a:lnTo>
                  <a:lnTo>
                    <a:pt x="832703" y="843767"/>
                  </a:lnTo>
                  <a:lnTo>
                    <a:pt x="856838" y="804998"/>
                  </a:lnTo>
                  <a:lnTo>
                    <a:pt x="883510" y="767614"/>
                  </a:lnTo>
                  <a:lnTo>
                    <a:pt x="912694" y="731749"/>
                  </a:lnTo>
                  <a:lnTo>
                    <a:pt x="944363" y="697538"/>
                  </a:lnTo>
                  <a:lnTo>
                    <a:pt x="978494" y="665115"/>
                  </a:lnTo>
                  <a:lnTo>
                    <a:pt x="1015060" y="634615"/>
                  </a:lnTo>
                  <a:lnTo>
                    <a:pt x="1054036" y="606171"/>
                  </a:lnTo>
                  <a:lnTo>
                    <a:pt x="641032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2381" y="3351275"/>
              <a:ext cx="716915" cy="844550"/>
            </a:xfrm>
            <a:custGeom>
              <a:avLst/>
              <a:gdLst/>
              <a:ahLst/>
              <a:cxnLst/>
              <a:rect l="l" t="t" r="r" b="b"/>
              <a:pathLst>
                <a:path w="716914" h="844550">
                  <a:moveTo>
                    <a:pt x="607568" y="0"/>
                  </a:moveTo>
                  <a:lnTo>
                    <a:pt x="557465" y="8424"/>
                  </a:lnTo>
                  <a:lnTo>
                    <a:pt x="507770" y="18562"/>
                  </a:lnTo>
                  <a:lnTo>
                    <a:pt x="458524" y="30397"/>
                  </a:lnTo>
                  <a:lnTo>
                    <a:pt x="409769" y="43911"/>
                  </a:lnTo>
                  <a:lnTo>
                    <a:pt x="361547" y="59088"/>
                  </a:lnTo>
                  <a:lnTo>
                    <a:pt x="313900" y="75909"/>
                  </a:lnTo>
                  <a:lnTo>
                    <a:pt x="266870" y="94357"/>
                  </a:lnTo>
                  <a:lnTo>
                    <a:pt x="220500" y="114416"/>
                  </a:lnTo>
                  <a:lnTo>
                    <a:pt x="174830" y="136067"/>
                  </a:lnTo>
                  <a:lnTo>
                    <a:pt x="129903" y="159293"/>
                  </a:lnTo>
                  <a:lnTo>
                    <a:pt x="85761" y="184078"/>
                  </a:lnTo>
                  <a:lnTo>
                    <a:pt x="42446" y="210403"/>
                  </a:lnTo>
                  <a:lnTo>
                    <a:pt x="0" y="238251"/>
                  </a:lnTo>
                  <a:lnTo>
                    <a:pt x="413004" y="844423"/>
                  </a:lnTo>
                  <a:lnTo>
                    <a:pt x="452784" y="819169"/>
                  </a:lnTo>
                  <a:lnTo>
                    <a:pt x="493990" y="796568"/>
                  </a:lnTo>
                  <a:lnTo>
                    <a:pt x="536487" y="776676"/>
                  </a:lnTo>
                  <a:lnTo>
                    <a:pt x="580147" y="759547"/>
                  </a:lnTo>
                  <a:lnTo>
                    <a:pt x="624838" y="745237"/>
                  </a:lnTo>
                  <a:lnTo>
                    <a:pt x="670428" y="733801"/>
                  </a:lnTo>
                  <a:lnTo>
                    <a:pt x="716788" y="725297"/>
                  </a:lnTo>
                  <a:lnTo>
                    <a:pt x="60756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2381" y="3351275"/>
              <a:ext cx="716915" cy="844550"/>
            </a:xfrm>
            <a:custGeom>
              <a:avLst/>
              <a:gdLst/>
              <a:ahLst/>
              <a:cxnLst/>
              <a:rect l="l" t="t" r="r" b="b"/>
              <a:pathLst>
                <a:path w="716914" h="844550">
                  <a:moveTo>
                    <a:pt x="607568" y="0"/>
                  </a:moveTo>
                  <a:lnTo>
                    <a:pt x="557465" y="8424"/>
                  </a:lnTo>
                  <a:lnTo>
                    <a:pt x="507770" y="18562"/>
                  </a:lnTo>
                  <a:lnTo>
                    <a:pt x="458524" y="30397"/>
                  </a:lnTo>
                  <a:lnTo>
                    <a:pt x="409769" y="43911"/>
                  </a:lnTo>
                  <a:lnTo>
                    <a:pt x="361547" y="59088"/>
                  </a:lnTo>
                  <a:lnTo>
                    <a:pt x="313900" y="75909"/>
                  </a:lnTo>
                  <a:lnTo>
                    <a:pt x="266870" y="94357"/>
                  </a:lnTo>
                  <a:lnTo>
                    <a:pt x="220500" y="114416"/>
                  </a:lnTo>
                  <a:lnTo>
                    <a:pt x="174830" y="136067"/>
                  </a:lnTo>
                  <a:lnTo>
                    <a:pt x="129903" y="159293"/>
                  </a:lnTo>
                  <a:lnTo>
                    <a:pt x="85761" y="184078"/>
                  </a:lnTo>
                  <a:lnTo>
                    <a:pt x="42446" y="210403"/>
                  </a:lnTo>
                  <a:lnTo>
                    <a:pt x="0" y="238251"/>
                  </a:lnTo>
                  <a:lnTo>
                    <a:pt x="413004" y="844423"/>
                  </a:lnTo>
                  <a:lnTo>
                    <a:pt x="452784" y="819169"/>
                  </a:lnTo>
                  <a:lnTo>
                    <a:pt x="493990" y="796568"/>
                  </a:lnTo>
                  <a:lnTo>
                    <a:pt x="536487" y="776676"/>
                  </a:lnTo>
                  <a:lnTo>
                    <a:pt x="580147" y="759547"/>
                  </a:lnTo>
                  <a:lnTo>
                    <a:pt x="624838" y="745237"/>
                  </a:lnTo>
                  <a:lnTo>
                    <a:pt x="670428" y="733801"/>
                  </a:lnTo>
                  <a:lnTo>
                    <a:pt x="716788" y="725297"/>
                  </a:lnTo>
                  <a:lnTo>
                    <a:pt x="60756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9950" y="3334892"/>
              <a:ext cx="219075" cy="741680"/>
            </a:xfrm>
            <a:custGeom>
              <a:avLst/>
              <a:gdLst/>
              <a:ahLst/>
              <a:cxnLst/>
              <a:rect l="l" t="t" r="r" b="b"/>
              <a:pathLst>
                <a:path w="219075" h="741679">
                  <a:moveTo>
                    <a:pt x="218567" y="0"/>
                  </a:moveTo>
                  <a:lnTo>
                    <a:pt x="163663" y="1023"/>
                  </a:lnTo>
                  <a:lnTo>
                    <a:pt x="108902" y="4095"/>
                  </a:lnTo>
                  <a:lnTo>
                    <a:pt x="54332" y="9215"/>
                  </a:lnTo>
                  <a:lnTo>
                    <a:pt x="0" y="16383"/>
                  </a:lnTo>
                  <a:lnTo>
                    <a:pt x="109219" y="741680"/>
                  </a:lnTo>
                  <a:lnTo>
                    <a:pt x="136431" y="738086"/>
                  </a:lnTo>
                  <a:lnTo>
                    <a:pt x="163750" y="735504"/>
                  </a:lnTo>
                  <a:lnTo>
                    <a:pt x="191140" y="733946"/>
                  </a:lnTo>
                  <a:lnTo>
                    <a:pt x="218567" y="733425"/>
                  </a:lnTo>
                  <a:lnTo>
                    <a:pt x="21856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9950" y="3334892"/>
              <a:ext cx="219075" cy="741680"/>
            </a:xfrm>
            <a:custGeom>
              <a:avLst/>
              <a:gdLst/>
              <a:ahLst/>
              <a:cxnLst/>
              <a:rect l="l" t="t" r="r" b="b"/>
              <a:pathLst>
                <a:path w="219075" h="741679">
                  <a:moveTo>
                    <a:pt x="218567" y="0"/>
                  </a:moveTo>
                  <a:lnTo>
                    <a:pt x="163663" y="1023"/>
                  </a:lnTo>
                  <a:lnTo>
                    <a:pt x="108902" y="4095"/>
                  </a:lnTo>
                  <a:lnTo>
                    <a:pt x="54332" y="9215"/>
                  </a:lnTo>
                  <a:lnTo>
                    <a:pt x="0" y="16383"/>
                  </a:lnTo>
                  <a:lnTo>
                    <a:pt x="109219" y="741680"/>
                  </a:lnTo>
                  <a:lnTo>
                    <a:pt x="136431" y="738086"/>
                  </a:lnTo>
                  <a:lnTo>
                    <a:pt x="163750" y="735504"/>
                  </a:lnTo>
                  <a:lnTo>
                    <a:pt x="191140" y="733946"/>
                  </a:lnTo>
                  <a:lnTo>
                    <a:pt x="218567" y="733425"/>
                  </a:lnTo>
                  <a:lnTo>
                    <a:pt x="218567" y="0"/>
                  </a:lnTo>
                  <a:close/>
                </a:path>
              </a:pathLst>
            </a:custGeom>
            <a:ln w="182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8019" y="4337303"/>
              <a:ext cx="540511" cy="2834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504" y="5281294"/>
              <a:ext cx="614070" cy="2834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7050" y="3636898"/>
              <a:ext cx="480517" cy="2834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3787" y="3564000"/>
              <a:ext cx="486918" cy="283463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2872739" y="636117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7" y="0"/>
                </a:moveTo>
                <a:lnTo>
                  <a:pt x="0" y="0"/>
                </a:lnTo>
                <a:lnTo>
                  <a:pt x="0" y="102108"/>
                </a:lnTo>
                <a:lnTo>
                  <a:pt x="102107" y="102108"/>
                </a:lnTo>
                <a:lnTo>
                  <a:pt x="102107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2092" y="6295644"/>
            <a:ext cx="224028" cy="225552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357371" y="636117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8" y="0"/>
                </a:moveTo>
                <a:lnTo>
                  <a:pt x="0" y="0"/>
                </a:lnTo>
                <a:lnTo>
                  <a:pt x="0" y="102108"/>
                </a:lnTo>
                <a:lnTo>
                  <a:pt x="102108" y="102108"/>
                </a:lnTo>
                <a:lnTo>
                  <a:pt x="102108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06470" y="6295644"/>
            <a:ext cx="1118006" cy="225552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730496" y="636117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8" y="0"/>
                </a:moveTo>
                <a:lnTo>
                  <a:pt x="0" y="0"/>
                </a:lnTo>
                <a:lnTo>
                  <a:pt x="0" y="102108"/>
                </a:lnTo>
                <a:lnTo>
                  <a:pt x="102108" y="102108"/>
                </a:lnTo>
                <a:lnTo>
                  <a:pt x="102108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79847" y="6295644"/>
            <a:ext cx="1118006" cy="225552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6103620" y="6361176"/>
            <a:ext cx="102235" cy="102235"/>
          </a:xfrm>
          <a:custGeom>
            <a:avLst/>
            <a:gdLst/>
            <a:ahLst/>
            <a:cxnLst/>
            <a:rect l="l" t="t" r="r" b="b"/>
            <a:pathLst>
              <a:path w="102235" h="102235">
                <a:moveTo>
                  <a:pt x="102108" y="0"/>
                </a:moveTo>
                <a:lnTo>
                  <a:pt x="0" y="0"/>
                </a:lnTo>
                <a:lnTo>
                  <a:pt x="0" y="102108"/>
                </a:lnTo>
                <a:lnTo>
                  <a:pt x="102108" y="102108"/>
                </a:lnTo>
                <a:lnTo>
                  <a:pt x="102108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3226" y="6295644"/>
            <a:ext cx="333755" cy="22555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898550" y="1859279"/>
            <a:ext cx="3806825" cy="981710"/>
            <a:chOff x="898550" y="1859279"/>
            <a:chExt cx="3806825" cy="981710"/>
          </a:xfrm>
        </p:grpSpPr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8550" y="1859279"/>
              <a:ext cx="1759203" cy="31089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60066" y="1859279"/>
              <a:ext cx="1310385" cy="3108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8550" y="2194559"/>
              <a:ext cx="3404844" cy="3108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92524" y="2194559"/>
              <a:ext cx="512445" cy="31089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8550" y="2529839"/>
              <a:ext cx="579501" cy="31089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2201" y="2529839"/>
              <a:ext cx="231647" cy="31089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8025" y="2529839"/>
              <a:ext cx="1491996" cy="310896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389298" y="3266516"/>
            <a:ext cx="2945765" cy="2949575"/>
            <a:chOff x="5389298" y="3266516"/>
            <a:chExt cx="2945765" cy="2949575"/>
          </a:xfrm>
        </p:grpSpPr>
        <p:sp>
          <p:nvSpPr>
            <p:cNvPr id="31" name="object 31"/>
            <p:cNvSpPr/>
            <p:nvPr/>
          </p:nvSpPr>
          <p:spPr>
            <a:xfrm>
              <a:off x="6435471" y="3281171"/>
              <a:ext cx="1898014" cy="2934970"/>
            </a:xfrm>
            <a:custGeom>
              <a:avLst/>
              <a:gdLst/>
              <a:ahLst/>
              <a:cxnLst/>
              <a:rect l="l" t="t" r="r" b="b"/>
              <a:pathLst>
                <a:path w="1898015" h="2934970">
                  <a:moveTo>
                    <a:pt x="430275" y="0"/>
                  </a:moveTo>
                  <a:lnTo>
                    <a:pt x="430275" y="733551"/>
                  </a:lnTo>
                  <a:lnTo>
                    <a:pt x="478506" y="735112"/>
                  </a:lnTo>
                  <a:lnTo>
                    <a:pt x="525903" y="739728"/>
                  </a:lnTo>
                  <a:lnTo>
                    <a:pt x="572369" y="747304"/>
                  </a:lnTo>
                  <a:lnTo>
                    <a:pt x="617807" y="757743"/>
                  </a:lnTo>
                  <a:lnTo>
                    <a:pt x="662122" y="770947"/>
                  </a:lnTo>
                  <a:lnTo>
                    <a:pt x="705216" y="786821"/>
                  </a:lnTo>
                  <a:lnTo>
                    <a:pt x="746993" y="805268"/>
                  </a:lnTo>
                  <a:lnTo>
                    <a:pt x="787357" y="826190"/>
                  </a:lnTo>
                  <a:lnTo>
                    <a:pt x="826210" y="849492"/>
                  </a:lnTo>
                  <a:lnTo>
                    <a:pt x="863457" y="875076"/>
                  </a:lnTo>
                  <a:lnTo>
                    <a:pt x="899001" y="902846"/>
                  </a:lnTo>
                  <a:lnTo>
                    <a:pt x="932745" y="932705"/>
                  </a:lnTo>
                  <a:lnTo>
                    <a:pt x="964592" y="964557"/>
                  </a:lnTo>
                  <a:lnTo>
                    <a:pt x="994447" y="998304"/>
                  </a:lnTo>
                  <a:lnTo>
                    <a:pt x="1022212" y="1033850"/>
                  </a:lnTo>
                  <a:lnTo>
                    <a:pt x="1047792" y="1071098"/>
                  </a:lnTo>
                  <a:lnTo>
                    <a:pt x="1071088" y="1109952"/>
                  </a:lnTo>
                  <a:lnTo>
                    <a:pt x="1092006" y="1150314"/>
                  </a:lnTo>
                  <a:lnTo>
                    <a:pt x="1110447" y="1192089"/>
                  </a:lnTo>
                  <a:lnTo>
                    <a:pt x="1126317" y="1235179"/>
                  </a:lnTo>
                  <a:lnTo>
                    <a:pt x="1139517" y="1279488"/>
                  </a:lnTo>
                  <a:lnTo>
                    <a:pt x="1149953" y="1324919"/>
                  </a:lnTo>
                  <a:lnTo>
                    <a:pt x="1157526" y="1371375"/>
                  </a:lnTo>
                  <a:lnTo>
                    <a:pt x="1162141" y="1418760"/>
                  </a:lnTo>
                  <a:lnTo>
                    <a:pt x="1163701" y="1466977"/>
                  </a:lnTo>
                  <a:lnTo>
                    <a:pt x="1162141" y="1515208"/>
                  </a:lnTo>
                  <a:lnTo>
                    <a:pt x="1157526" y="1562606"/>
                  </a:lnTo>
                  <a:lnTo>
                    <a:pt x="1149953" y="1609075"/>
                  </a:lnTo>
                  <a:lnTo>
                    <a:pt x="1139517" y="1654517"/>
                  </a:lnTo>
                  <a:lnTo>
                    <a:pt x="1126317" y="1698836"/>
                  </a:lnTo>
                  <a:lnTo>
                    <a:pt x="1110447" y="1741935"/>
                  </a:lnTo>
                  <a:lnTo>
                    <a:pt x="1092006" y="1783718"/>
                  </a:lnTo>
                  <a:lnTo>
                    <a:pt x="1071088" y="1824088"/>
                  </a:lnTo>
                  <a:lnTo>
                    <a:pt x="1047792" y="1862949"/>
                  </a:lnTo>
                  <a:lnTo>
                    <a:pt x="1022212" y="1900203"/>
                  </a:lnTo>
                  <a:lnTo>
                    <a:pt x="994447" y="1935754"/>
                  </a:lnTo>
                  <a:lnTo>
                    <a:pt x="964592" y="1969506"/>
                  </a:lnTo>
                  <a:lnTo>
                    <a:pt x="932745" y="2001361"/>
                  </a:lnTo>
                  <a:lnTo>
                    <a:pt x="899001" y="2031223"/>
                  </a:lnTo>
                  <a:lnTo>
                    <a:pt x="863457" y="2058996"/>
                  </a:lnTo>
                  <a:lnTo>
                    <a:pt x="826210" y="2084582"/>
                  </a:lnTo>
                  <a:lnTo>
                    <a:pt x="787357" y="2107885"/>
                  </a:lnTo>
                  <a:lnTo>
                    <a:pt x="746993" y="2128809"/>
                  </a:lnTo>
                  <a:lnTo>
                    <a:pt x="705216" y="2147257"/>
                  </a:lnTo>
                  <a:lnTo>
                    <a:pt x="662122" y="2163132"/>
                  </a:lnTo>
                  <a:lnTo>
                    <a:pt x="617807" y="2176337"/>
                  </a:lnTo>
                  <a:lnTo>
                    <a:pt x="572369" y="2186776"/>
                  </a:lnTo>
                  <a:lnTo>
                    <a:pt x="525903" y="2194352"/>
                  </a:lnTo>
                  <a:lnTo>
                    <a:pt x="478506" y="2198968"/>
                  </a:lnTo>
                  <a:lnTo>
                    <a:pt x="430275" y="2200529"/>
                  </a:lnTo>
                  <a:lnTo>
                    <a:pt x="375711" y="2198489"/>
                  </a:lnTo>
                  <a:lnTo>
                    <a:pt x="321516" y="2192401"/>
                  </a:lnTo>
                  <a:lnTo>
                    <a:pt x="267916" y="2182312"/>
                  </a:lnTo>
                  <a:lnTo>
                    <a:pt x="215137" y="2168271"/>
                  </a:lnTo>
                  <a:lnTo>
                    <a:pt x="0" y="2869501"/>
                  </a:lnTo>
                  <a:lnTo>
                    <a:pt x="46524" y="2882953"/>
                  </a:lnTo>
                  <a:lnTo>
                    <a:pt x="93129" y="2894806"/>
                  </a:lnTo>
                  <a:lnTo>
                    <a:pt x="139783" y="2905077"/>
                  </a:lnTo>
                  <a:lnTo>
                    <a:pt x="186458" y="2913780"/>
                  </a:lnTo>
                  <a:lnTo>
                    <a:pt x="233122" y="2920932"/>
                  </a:lnTo>
                  <a:lnTo>
                    <a:pt x="279745" y="2926550"/>
                  </a:lnTo>
                  <a:lnTo>
                    <a:pt x="326298" y="2930649"/>
                  </a:lnTo>
                  <a:lnTo>
                    <a:pt x="372749" y="2933244"/>
                  </a:lnTo>
                  <a:lnTo>
                    <a:pt x="419070" y="2934353"/>
                  </a:lnTo>
                  <a:lnTo>
                    <a:pt x="465229" y="2933991"/>
                  </a:lnTo>
                  <a:lnTo>
                    <a:pt x="511197" y="2932174"/>
                  </a:lnTo>
                  <a:lnTo>
                    <a:pt x="556942" y="2928919"/>
                  </a:lnTo>
                  <a:lnTo>
                    <a:pt x="602436" y="2924240"/>
                  </a:lnTo>
                  <a:lnTo>
                    <a:pt x="647648" y="2918155"/>
                  </a:lnTo>
                  <a:lnTo>
                    <a:pt x="692548" y="2910679"/>
                  </a:lnTo>
                  <a:lnTo>
                    <a:pt x="737105" y="2901828"/>
                  </a:lnTo>
                  <a:lnTo>
                    <a:pt x="781289" y="2891618"/>
                  </a:lnTo>
                  <a:lnTo>
                    <a:pt x="825071" y="2880066"/>
                  </a:lnTo>
                  <a:lnTo>
                    <a:pt x="868419" y="2867187"/>
                  </a:lnTo>
                  <a:lnTo>
                    <a:pt x="911305" y="2852997"/>
                  </a:lnTo>
                  <a:lnTo>
                    <a:pt x="953697" y="2837513"/>
                  </a:lnTo>
                  <a:lnTo>
                    <a:pt x="995565" y="2820749"/>
                  </a:lnTo>
                  <a:lnTo>
                    <a:pt x="1036880" y="2802724"/>
                  </a:lnTo>
                  <a:lnTo>
                    <a:pt x="1077610" y="2783451"/>
                  </a:lnTo>
                  <a:lnTo>
                    <a:pt x="1117726" y="2762948"/>
                  </a:lnTo>
                  <a:lnTo>
                    <a:pt x="1157199" y="2741230"/>
                  </a:lnTo>
                  <a:lnTo>
                    <a:pt x="1195996" y="2718314"/>
                  </a:lnTo>
                  <a:lnTo>
                    <a:pt x="1234089" y="2694215"/>
                  </a:lnTo>
                  <a:lnTo>
                    <a:pt x="1271447" y="2668949"/>
                  </a:lnTo>
                  <a:lnTo>
                    <a:pt x="1308040" y="2642533"/>
                  </a:lnTo>
                  <a:lnTo>
                    <a:pt x="1343837" y="2614983"/>
                  </a:lnTo>
                  <a:lnTo>
                    <a:pt x="1378809" y="2586313"/>
                  </a:lnTo>
                  <a:lnTo>
                    <a:pt x="1412925" y="2556542"/>
                  </a:lnTo>
                  <a:lnTo>
                    <a:pt x="1446156" y="2525683"/>
                  </a:lnTo>
                  <a:lnTo>
                    <a:pt x="1478471" y="2493754"/>
                  </a:lnTo>
                  <a:lnTo>
                    <a:pt x="1509839" y="2460771"/>
                  </a:lnTo>
                  <a:lnTo>
                    <a:pt x="1540231" y="2426749"/>
                  </a:lnTo>
                  <a:lnTo>
                    <a:pt x="1569616" y="2391705"/>
                  </a:lnTo>
                  <a:lnTo>
                    <a:pt x="1597964" y="2355655"/>
                  </a:lnTo>
                  <a:lnTo>
                    <a:pt x="1625246" y="2318614"/>
                  </a:lnTo>
                  <a:lnTo>
                    <a:pt x="1651430" y="2280598"/>
                  </a:lnTo>
                  <a:lnTo>
                    <a:pt x="1676487" y="2241624"/>
                  </a:lnTo>
                  <a:lnTo>
                    <a:pt x="1700387" y="2201708"/>
                  </a:lnTo>
                  <a:lnTo>
                    <a:pt x="1723099" y="2160865"/>
                  </a:lnTo>
                  <a:lnTo>
                    <a:pt x="1744592" y="2119112"/>
                  </a:lnTo>
                  <a:lnTo>
                    <a:pt x="1764838" y="2076465"/>
                  </a:lnTo>
                  <a:lnTo>
                    <a:pt x="1783806" y="2032939"/>
                  </a:lnTo>
                  <a:lnTo>
                    <a:pt x="1801465" y="1988551"/>
                  </a:lnTo>
                  <a:lnTo>
                    <a:pt x="1817785" y="1943317"/>
                  </a:lnTo>
                  <a:lnTo>
                    <a:pt x="1832736" y="1897252"/>
                  </a:lnTo>
                  <a:lnTo>
                    <a:pt x="1846189" y="1850728"/>
                  </a:lnTo>
                  <a:lnTo>
                    <a:pt x="1858042" y="1804123"/>
                  </a:lnTo>
                  <a:lnTo>
                    <a:pt x="1868313" y="1757469"/>
                  </a:lnTo>
                  <a:lnTo>
                    <a:pt x="1877017" y="1710794"/>
                  </a:lnTo>
                  <a:lnTo>
                    <a:pt x="1884170" y="1664130"/>
                  </a:lnTo>
                  <a:lnTo>
                    <a:pt x="1889788" y="1617507"/>
                  </a:lnTo>
                  <a:lnTo>
                    <a:pt x="1893887" y="1570954"/>
                  </a:lnTo>
                  <a:lnTo>
                    <a:pt x="1896484" y="1524503"/>
                  </a:lnTo>
                  <a:lnTo>
                    <a:pt x="1897594" y="1478182"/>
                  </a:lnTo>
                  <a:lnTo>
                    <a:pt x="1897233" y="1432023"/>
                  </a:lnTo>
                  <a:lnTo>
                    <a:pt x="1895418" y="1386055"/>
                  </a:lnTo>
                  <a:lnTo>
                    <a:pt x="1892163" y="1340310"/>
                  </a:lnTo>
                  <a:lnTo>
                    <a:pt x="1887486" y="1294816"/>
                  </a:lnTo>
                  <a:lnTo>
                    <a:pt x="1881402" y="1249604"/>
                  </a:lnTo>
                  <a:lnTo>
                    <a:pt x="1873928" y="1204704"/>
                  </a:lnTo>
                  <a:lnTo>
                    <a:pt x="1865079" y="1160147"/>
                  </a:lnTo>
                  <a:lnTo>
                    <a:pt x="1854871" y="1115963"/>
                  </a:lnTo>
                  <a:lnTo>
                    <a:pt x="1843320" y="1072181"/>
                  </a:lnTo>
                  <a:lnTo>
                    <a:pt x="1830443" y="1028833"/>
                  </a:lnTo>
                  <a:lnTo>
                    <a:pt x="1816255" y="985947"/>
                  </a:lnTo>
                  <a:lnTo>
                    <a:pt x="1800772" y="943555"/>
                  </a:lnTo>
                  <a:lnTo>
                    <a:pt x="1784011" y="901687"/>
                  </a:lnTo>
                  <a:lnTo>
                    <a:pt x="1765987" y="860372"/>
                  </a:lnTo>
                  <a:lnTo>
                    <a:pt x="1746716" y="819642"/>
                  </a:lnTo>
                  <a:lnTo>
                    <a:pt x="1726215" y="779525"/>
                  </a:lnTo>
                  <a:lnTo>
                    <a:pt x="1704499" y="740053"/>
                  </a:lnTo>
                  <a:lnTo>
                    <a:pt x="1681585" y="701256"/>
                  </a:lnTo>
                  <a:lnTo>
                    <a:pt x="1657488" y="663163"/>
                  </a:lnTo>
                  <a:lnTo>
                    <a:pt x="1632224" y="625805"/>
                  </a:lnTo>
                  <a:lnTo>
                    <a:pt x="1605810" y="589212"/>
                  </a:lnTo>
                  <a:lnTo>
                    <a:pt x="1578261" y="553415"/>
                  </a:lnTo>
                  <a:lnTo>
                    <a:pt x="1549594" y="518443"/>
                  </a:lnTo>
                  <a:lnTo>
                    <a:pt x="1519823" y="484327"/>
                  </a:lnTo>
                  <a:lnTo>
                    <a:pt x="1488967" y="451096"/>
                  </a:lnTo>
                  <a:lnTo>
                    <a:pt x="1457040" y="418781"/>
                  </a:lnTo>
                  <a:lnTo>
                    <a:pt x="1424058" y="387413"/>
                  </a:lnTo>
                  <a:lnTo>
                    <a:pt x="1390038" y="357021"/>
                  </a:lnTo>
                  <a:lnTo>
                    <a:pt x="1354995" y="327636"/>
                  </a:lnTo>
                  <a:lnTo>
                    <a:pt x="1318946" y="299288"/>
                  </a:lnTo>
                  <a:lnTo>
                    <a:pt x="1281906" y="272006"/>
                  </a:lnTo>
                  <a:lnTo>
                    <a:pt x="1243892" y="245822"/>
                  </a:lnTo>
                  <a:lnTo>
                    <a:pt x="1204919" y="220765"/>
                  </a:lnTo>
                  <a:lnTo>
                    <a:pt x="1165004" y="196865"/>
                  </a:lnTo>
                  <a:lnTo>
                    <a:pt x="1124162" y="174153"/>
                  </a:lnTo>
                  <a:lnTo>
                    <a:pt x="1082410" y="152660"/>
                  </a:lnTo>
                  <a:lnTo>
                    <a:pt x="1039763" y="132414"/>
                  </a:lnTo>
                  <a:lnTo>
                    <a:pt x="996238" y="113446"/>
                  </a:lnTo>
                  <a:lnTo>
                    <a:pt x="951850" y="95787"/>
                  </a:lnTo>
                  <a:lnTo>
                    <a:pt x="906616" y="79467"/>
                  </a:lnTo>
                  <a:lnTo>
                    <a:pt x="860551" y="64515"/>
                  </a:lnTo>
                  <a:lnTo>
                    <a:pt x="813869" y="51064"/>
                  </a:lnTo>
                  <a:lnTo>
                    <a:pt x="766813" y="39164"/>
                  </a:lnTo>
                  <a:lnTo>
                    <a:pt x="719422" y="28824"/>
                  </a:lnTo>
                  <a:lnTo>
                    <a:pt x="671736" y="20051"/>
                  </a:lnTo>
                  <a:lnTo>
                    <a:pt x="623795" y="12855"/>
                  </a:lnTo>
                  <a:lnTo>
                    <a:pt x="575639" y="7243"/>
                  </a:lnTo>
                  <a:lnTo>
                    <a:pt x="527307" y="3224"/>
                  </a:lnTo>
                  <a:lnTo>
                    <a:pt x="478839" y="807"/>
                  </a:lnTo>
                  <a:lnTo>
                    <a:pt x="43027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98442" y="3352291"/>
              <a:ext cx="1252220" cy="2798445"/>
            </a:xfrm>
            <a:custGeom>
              <a:avLst/>
              <a:gdLst/>
              <a:ahLst/>
              <a:cxnLst/>
              <a:rect l="l" t="t" r="r" b="b"/>
              <a:pathLst>
                <a:path w="1252220" h="2798445">
                  <a:moveTo>
                    <a:pt x="1016073" y="0"/>
                  </a:moveTo>
                  <a:lnTo>
                    <a:pt x="970239" y="15646"/>
                  </a:lnTo>
                  <a:lnTo>
                    <a:pt x="925257" y="32648"/>
                  </a:lnTo>
                  <a:lnTo>
                    <a:pt x="881141" y="50975"/>
                  </a:lnTo>
                  <a:lnTo>
                    <a:pt x="837906" y="70597"/>
                  </a:lnTo>
                  <a:lnTo>
                    <a:pt x="795569" y="91484"/>
                  </a:lnTo>
                  <a:lnTo>
                    <a:pt x="754145" y="113605"/>
                  </a:lnTo>
                  <a:lnTo>
                    <a:pt x="713649" y="136930"/>
                  </a:lnTo>
                  <a:lnTo>
                    <a:pt x="674098" y="161428"/>
                  </a:lnTo>
                  <a:lnTo>
                    <a:pt x="635506" y="187069"/>
                  </a:lnTo>
                  <a:lnTo>
                    <a:pt x="597889" y="213823"/>
                  </a:lnTo>
                  <a:lnTo>
                    <a:pt x="561263" y="241658"/>
                  </a:lnTo>
                  <a:lnTo>
                    <a:pt x="525643" y="270546"/>
                  </a:lnTo>
                  <a:lnTo>
                    <a:pt x="491045" y="300455"/>
                  </a:lnTo>
                  <a:lnTo>
                    <a:pt x="457485" y="331354"/>
                  </a:lnTo>
                  <a:lnTo>
                    <a:pt x="424977" y="363214"/>
                  </a:lnTo>
                  <a:lnTo>
                    <a:pt x="393538" y="396004"/>
                  </a:lnTo>
                  <a:lnTo>
                    <a:pt x="363183" y="429694"/>
                  </a:lnTo>
                  <a:lnTo>
                    <a:pt x="333927" y="464253"/>
                  </a:lnTo>
                  <a:lnTo>
                    <a:pt x="305787" y="499650"/>
                  </a:lnTo>
                  <a:lnTo>
                    <a:pt x="278778" y="535856"/>
                  </a:lnTo>
                  <a:lnTo>
                    <a:pt x="252914" y="572840"/>
                  </a:lnTo>
                  <a:lnTo>
                    <a:pt x="228213" y="610572"/>
                  </a:lnTo>
                  <a:lnTo>
                    <a:pt x="204689" y="649020"/>
                  </a:lnTo>
                  <a:lnTo>
                    <a:pt x="182358" y="688156"/>
                  </a:lnTo>
                  <a:lnTo>
                    <a:pt x="161236" y="727948"/>
                  </a:lnTo>
                  <a:lnTo>
                    <a:pt x="141337" y="768365"/>
                  </a:lnTo>
                  <a:lnTo>
                    <a:pt x="122678" y="809378"/>
                  </a:lnTo>
                  <a:lnTo>
                    <a:pt x="105275" y="850957"/>
                  </a:lnTo>
                  <a:lnTo>
                    <a:pt x="89142" y="893070"/>
                  </a:lnTo>
                  <a:lnTo>
                    <a:pt x="74296" y="935687"/>
                  </a:lnTo>
                  <a:lnTo>
                    <a:pt x="60751" y="978778"/>
                  </a:lnTo>
                  <a:lnTo>
                    <a:pt x="48524" y="1022312"/>
                  </a:lnTo>
                  <a:lnTo>
                    <a:pt x="37629" y="1066260"/>
                  </a:lnTo>
                  <a:lnTo>
                    <a:pt x="28084" y="1110590"/>
                  </a:lnTo>
                  <a:lnTo>
                    <a:pt x="19902" y="1155272"/>
                  </a:lnTo>
                  <a:lnTo>
                    <a:pt x="13100" y="1200276"/>
                  </a:lnTo>
                  <a:lnTo>
                    <a:pt x="7693" y="1245571"/>
                  </a:lnTo>
                  <a:lnTo>
                    <a:pt x="3697" y="1291128"/>
                  </a:lnTo>
                  <a:lnTo>
                    <a:pt x="1127" y="1336914"/>
                  </a:lnTo>
                  <a:lnTo>
                    <a:pt x="0" y="1382901"/>
                  </a:lnTo>
                  <a:lnTo>
                    <a:pt x="329" y="1429058"/>
                  </a:lnTo>
                  <a:lnTo>
                    <a:pt x="2132" y="1475354"/>
                  </a:lnTo>
                  <a:lnTo>
                    <a:pt x="5423" y="1521759"/>
                  </a:lnTo>
                  <a:lnTo>
                    <a:pt x="10218" y="1568242"/>
                  </a:lnTo>
                  <a:lnTo>
                    <a:pt x="16533" y="1614774"/>
                  </a:lnTo>
                  <a:lnTo>
                    <a:pt x="24383" y="1661323"/>
                  </a:lnTo>
                  <a:lnTo>
                    <a:pt x="33784" y="1707859"/>
                  </a:lnTo>
                  <a:lnTo>
                    <a:pt x="44751" y="1754352"/>
                  </a:lnTo>
                  <a:lnTo>
                    <a:pt x="57300" y="1800772"/>
                  </a:lnTo>
                  <a:lnTo>
                    <a:pt x="71447" y="1847088"/>
                  </a:lnTo>
                  <a:lnTo>
                    <a:pt x="87442" y="1893871"/>
                  </a:lnTo>
                  <a:lnTo>
                    <a:pt x="104929" y="1939907"/>
                  </a:lnTo>
                  <a:lnTo>
                    <a:pt x="123880" y="1985170"/>
                  </a:lnTo>
                  <a:lnTo>
                    <a:pt x="144266" y="2029630"/>
                  </a:lnTo>
                  <a:lnTo>
                    <a:pt x="166058" y="2073260"/>
                  </a:lnTo>
                  <a:lnTo>
                    <a:pt x="189229" y="2116032"/>
                  </a:lnTo>
                  <a:lnTo>
                    <a:pt x="213749" y="2157917"/>
                  </a:lnTo>
                  <a:lnTo>
                    <a:pt x="239590" y="2198888"/>
                  </a:lnTo>
                  <a:lnTo>
                    <a:pt x="266724" y="2238917"/>
                  </a:lnTo>
                  <a:lnTo>
                    <a:pt x="295122" y="2277974"/>
                  </a:lnTo>
                  <a:lnTo>
                    <a:pt x="324755" y="2316034"/>
                  </a:lnTo>
                  <a:lnTo>
                    <a:pt x="355596" y="2353066"/>
                  </a:lnTo>
                  <a:lnTo>
                    <a:pt x="387616" y="2389045"/>
                  </a:lnTo>
                  <a:lnTo>
                    <a:pt x="420786" y="2423940"/>
                  </a:lnTo>
                  <a:lnTo>
                    <a:pt x="455079" y="2457725"/>
                  </a:lnTo>
                  <a:lnTo>
                    <a:pt x="490464" y="2490370"/>
                  </a:lnTo>
                  <a:lnTo>
                    <a:pt x="526915" y="2521850"/>
                  </a:lnTo>
                  <a:lnTo>
                    <a:pt x="564402" y="2552134"/>
                  </a:lnTo>
                  <a:lnTo>
                    <a:pt x="602897" y="2581195"/>
                  </a:lnTo>
                  <a:lnTo>
                    <a:pt x="642371" y="2609006"/>
                  </a:lnTo>
                  <a:lnTo>
                    <a:pt x="682797" y="2635537"/>
                  </a:lnTo>
                  <a:lnTo>
                    <a:pt x="724145" y="2660762"/>
                  </a:lnTo>
                  <a:lnTo>
                    <a:pt x="766388" y="2684651"/>
                  </a:lnTo>
                  <a:lnTo>
                    <a:pt x="809496" y="2707177"/>
                  </a:lnTo>
                  <a:lnTo>
                    <a:pt x="853442" y="2728312"/>
                  </a:lnTo>
                  <a:lnTo>
                    <a:pt x="898196" y="2748028"/>
                  </a:lnTo>
                  <a:lnTo>
                    <a:pt x="943731" y="2766297"/>
                  </a:lnTo>
                  <a:lnTo>
                    <a:pt x="990018" y="2783091"/>
                  </a:lnTo>
                  <a:lnTo>
                    <a:pt x="1037028" y="2798381"/>
                  </a:lnTo>
                  <a:lnTo>
                    <a:pt x="1252166" y="2097151"/>
                  </a:lnTo>
                  <a:lnTo>
                    <a:pt x="1206523" y="2081522"/>
                  </a:lnTo>
                  <a:lnTo>
                    <a:pt x="1162573" y="2063214"/>
                  </a:lnTo>
                  <a:lnTo>
                    <a:pt x="1120378" y="2042349"/>
                  </a:lnTo>
                  <a:lnTo>
                    <a:pt x="1080003" y="2019048"/>
                  </a:lnTo>
                  <a:lnTo>
                    <a:pt x="1041512" y="1993430"/>
                  </a:lnTo>
                  <a:lnTo>
                    <a:pt x="1004969" y="1965617"/>
                  </a:lnTo>
                  <a:lnTo>
                    <a:pt x="970439" y="1935731"/>
                  </a:lnTo>
                  <a:lnTo>
                    <a:pt x="937984" y="1903891"/>
                  </a:lnTo>
                  <a:lnTo>
                    <a:pt x="907670" y="1870218"/>
                  </a:lnTo>
                  <a:lnTo>
                    <a:pt x="879560" y="1834834"/>
                  </a:lnTo>
                  <a:lnTo>
                    <a:pt x="853718" y="1797858"/>
                  </a:lnTo>
                  <a:lnTo>
                    <a:pt x="830209" y="1759413"/>
                  </a:lnTo>
                  <a:lnTo>
                    <a:pt x="809097" y="1719619"/>
                  </a:lnTo>
                  <a:lnTo>
                    <a:pt x="790445" y="1678597"/>
                  </a:lnTo>
                  <a:lnTo>
                    <a:pt x="774318" y="1636467"/>
                  </a:lnTo>
                  <a:lnTo>
                    <a:pt x="760780" y="1593350"/>
                  </a:lnTo>
                  <a:lnTo>
                    <a:pt x="749895" y="1549368"/>
                  </a:lnTo>
                  <a:lnTo>
                    <a:pt x="741727" y="1504641"/>
                  </a:lnTo>
                  <a:lnTo>
                    <a:pt x="736340" y="1459290"/>
                  </a:lnTo>
                  <a:lnTo>
                    <a:pt x="733798" y="1413435"/>
                  </a:lnTo>
                  <a:lnTo>
                    <a:pt x="734166" y="1367199"/>
                  </a:lnTo>
                  <a:lnTo>
                    <a:pt x="737507" y="1320700"/>
                  </a:lnTo>
                  <a:lnTo>
                    <a:pt x="743885" y="1274062"/>
                  </a:lnTo>
                  <a:lnTo>
                    <a:pt x="753364" y="1227403"/>
                  </a:lnTo>
                  <a:lnTo>
                    <a:pt x="766010" y="1180846"/>
                  </a:lnTo>
                  <a:lnTo>
                    <a:pt x="782681" y="1132546"/>
                  </a:lnTo>
                  <a:lnTo>
                    <a:pt x="802513" y="1085865"/>
                  </a:lnTo>
                  <a:lnTo>
                    <a:pt x="825380" y="1040930"/>
                  </a:lnTo>
                  <a:lnTo>
                    <a:pt x="851159" y="997867"/>
                  </a:lnTo>
                  <a:lnTo>
                    <a:pt x="879724" y="956802"/>
                  </a:lnTo>
                  <a:lnTo>
                    <a:pt x="910951" y="917862"/>
                  </a:lnTo>
                  <a:lnTo>
                    <a:pt x="944715" y="881173"/>
                  </a:lnTo>
                  <a:lnTo>
                    <a:pt x="980891" y="846861"/>
                  </a:lnTo>
                  <a:lnTo>
                    <a:pt x="1019355" y="815053"/>
                  </a:lnTo>
                  <a:lnTo>
                    <a:pt x="1059981" y="785876"/>
                  </a:lnTo>
                  <a:lnTo>
                    <a:pt x="1102646" y="759454"/>
                  </a:lnTo>
                  <a:lnTo>
                    <a:pt x="1147225" y="735915"/>
                  </a:lnTo>
                  <a:lnTo>
                    <a:pt x="1193593" y="715386"/>
                  </a:lnTo>
                  <a:lnTo>
                    <a:pt x="1241625" y="697992"/>
                  </a:lnTo>
                  <a:lnTo>
                    <a:pt x="1016073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8442" y="3352291"/>
              <a:ext cx="1252220" cy="2798445"/>
            </a:xfrm>
            <a:custGeom>
              <a:avLst/>
              <a:gdLst/>
              <a:ahLst/>
              <a:cxnLst/>
              <a:rect l="l" t="t" r="r" b="b"/>
              <a:pathLst>
                <a:path w="1252220" h="2798445">
                  <a:moveTo>
                    <a:pt x="1016073" y="0"/>
                  </a:moveTo>
                  <a:lnTo>
                    <a:pt x="970239" y="15646"/>
                  </a:lnTo>
                  <a:lnTo>
                    <a:pt x="925257" y="32648"/>
                  </a:lnTo>
                  <a:lnTo>
                    <a:pt x="881141" y="50975"/>
                  </a:lnTo>
                  <a:lnTo>
                    <a:pt x="837906" y="70597"/>
                  </a:lnTo>
                  <a:lnTo>
                    <a:pt x="795569" y="91484"/>
                  </a:lnTo>
                  <a:lnTo>
                    <a:pt x="754145" y="113605"/>
                  </a:lnTo>
                  <a:lnTo>
                    <a:pt x="713649" y="136930"/>
                  </a:lnTo>
                  <a:lnTo>
                    <a:pt x="674098" y="161428"/>
                  </a:lnTo>
                  <a:lnTo>
                    <a:pt x="635506" y="187069"/>
                  </a:lnTo>
                  <a:lnTo>
                    <a:pt x="597889" y="213823"/>
                  </a:lnTo>
                  <a:lnTo>
                    <a:pt x="561263" y="241658"/>
                  </a:lnTo>
                  <a:lnTo>
                    <a:pt x="525643" y="270546"/>
                  </a:lnTo>
                  <a:lnTo>
                    <a:pt x="491045" y="300455"/>
                  </a:lnTo>
                  <a:lnTo>
                    <a:pt x="457485" y="331354"/>
                  </a:lnTo>
                  <a:lnTo>
                    <a:pt x="424977" y="363214"/>
                  </a:lnTo>
                  <a:lnTo>
                    <a:pt x="393538" y="396004"/>
                  </a:lnTo>
                  <a:lnTo>
                    <a:pt x="363183" y="429694"/>
                  </a:lnTo>
                  <a:lnTo>
                    <a:pt x="333927" y="464253"/>
                  </a:lnTo>
                  <a:lnTo>
                    <a:pt x="305787" y="499650"/>
                  </a:lnTo>
                  <a:lnTo>
                    <a:pt x="278778" y="535856"/>
                  </a:lnTo>
                  <a:lnTo>
                    <a:pt x="252914" y="572840"/>
                  </a:lnTo>
                  <a:lnTo>
                    <a:pt x="228213" y="610572"/>
                  </a:lnTo>
                  <a:lnTo>
                    <a:pt x="204689" y="649020"/>
                  </a:lnTo>
                  <a:lnTo>
                    <a:pt x="182358" y="688156"/>
                  </a:lnTo>
                  <a:lnTo>
                    <a:pt x="161236" y="727948"/>
                  </a:lnTo>
                  <a:lnTo>
                    <a:pt x="141337" y="768365"/>
                  </a:lnTo>
                  <a:lnTo>
                    <a:pt x="122678" y="809378"/>
                  </a:lnTo>
                  <a:lnTo>
                    <a:pt x="105275" y="850957"/>
                  </a:lnTo>
                  <a:lnTo>
                    <a:pt x="89142" y="893070"/>
                  </a:lnTo>
                  <a:lnTo>
                    <a:pt x="74296" y="935687"/>
                  </a:lnTo>
                  <a:lnTo>
                    <a:pt x="60751" y="978778"/>
                  </a:lnTo>
                  <a:lnTo>
                    <a:pt x="48524" y="1022312"/>
                  </a:lnTo>
                  <a:lnTo>
                    <a:pt x="37629" y="1066260"/>
                  </a:lnTo>
                  <a:lnTo>
                    <a:pt x="28084" y="1110590"/>
                  </a:lnTo>
                  <a:lnTo>
                    <a:pt x="19902" y="1155272"/>
                  </a:lnTo>
                  <a:lnTo>
                    <a:pt x="13100" y="1200276"/>
                  </a:lnTo>
                  <a:lnTo>
                    <a:pt x="7693" y="1245571"/>
                  </a:lnTo>
                  <a:lnTo>
                    <a:pt x="3697" y="1291128"/>
                  </a:lnTo>
                  <a:lnTo>
                    <a:pt x="1127" y="1336914"/>
                  </a:lnTo>
                  <a:lnTo>
                    <a:pt x="0" y="1382901"/>
                  </a:lnTo>
                  <a:lnTo>
                    <a:pt x="329" y="1429058"/>
                  </a:lnTo>
                  <a:lnTo>
                    <a:pt x="2132" y="1475354"/>
                  </a:lnTo>
                  <a:lnTo>
                    <a:pt x="5423" y="1521759"/>
                  </a:lnTo>
                  <a:lnTo>
                    <a:pt x="10218" y="1568242"/>
                  </a:lnTo>
                  <a:lnTo>
                    <a:pt x="16533" y="1614774"/>
                  </a:lnTo>
                  <a:lnTo>
                    <a:pt x="24383" y="1661323"/>
                  </a:lnTo>
                  <a:lnTo>
                    <a:pt x="33784" y="1707859"/>
                  </a:lnTo>
                  <a:lnTo>
                    <a:pt x="44751" y="1754352"/>
                  </a:lnTo>
                  <a:lnTo>
                    <a:pt x="57300" y="1800772"/>
                  </a:lnTo>
                  <a:lnTo>
                    <a:pt x="71447" y="1847088"/>
                  </a:lnTo>
                  <a:lnTo>
                    <a:pt x="87442" y="1893871"/>
                  </a:lnTo>
                  <a:lnTo>
                    <a:pt x="104929" y="1939907"/>
                  </a:lnTo>
                  <a:lnTo>
                    <a:pt x="123880" y="1985170"/>
                  </a:lnTo>
                  <a:lnTo>
                    <a:pt x="144266" y="2029630"/>
                  </a:lnTo>
                  <a:lnTo>
                    <a:pt x="166058" y="2073260"/>
                  </a:lnTo>
                  <a:lnTo>
                    <a:pt x="189229" y="2116032"/>
                  </a:lnTo>
                  <a:lnTo>
                    <a:pt x="213749" y="2157917"/>
                  </a:lnTo>
                  <a:lnTo>
                    <a:pt x="239590" y="2198888"/>
                  </a:lnTo>
                  <a:lnTo>
                    <a:pt x="266724" y="2238917"/>
                  </a:lnTo>
                  <a:lnTo>
                    <a:pt x="295122" y="2277974"/>
                  </a:lnTo>
                  <a:lnTo>
                    <a:pt x="324755" y="2316034"/>
                  </a:lnTo>
                  <a:lnTo>
                    <a:pt x="355596" y="2353066"/>
                  </a:lnTo>
                  <a:lnTo>
                    <a:pt x="387616" y="2389045"/>
                  </a:lnTo>
                  <a:lnTo>
                    <a:pt x="420786" y="2423940"/>
                  </a:lnTo>
                  <a:lnTo>
                    <a:pt x="455079" y="2457725"/>
                  </a:lnTo>
                  <a:lnTo>
                    <a:pt x="490464" y="2490370"/>
                  </a:lnTo>
                  <a:lnTo>
                    <a:pt x="526915" y="2521850"/>
                  </a:lnTo>
                  <a:lnTo>
                    <a:pt x="564402" y="2552134"/>
                  </a:lnTo>
                  <a:lnTo>
                    <a:pt x="602897" y="2581195"/>
                  </a:lnTo>
                  <a:lnTo>
                    <a:pt x="642371" y="2609006"/>
                  </a:lnTo>
                  <a:lnTo>
                    <a:pt x="682797" y="2635537"/>
                  </a:lnTo>
                  <a:lnTo>
                    <a:pt x="724145" y="2660762"/>
                  </a:lnTo>
                  <a:lnTo>
                    <a:pt x="766388" y="2684651"/>
                  </a:lnTo>
                  <a:lnTo>
                    <a:pt x="809496" y="2707177"/>
                  </a:lnTo>
                  <a:lnTo>
                    <a:pt x="853442" y="2728312"/>
                  </a:lnTo>
                  <a:lnTo>
                    <a:pt x="898196" y="2748028"/>
                  </a:lnTo>
                  <a:lnTo>
                    <a:pt x="943731" y="2766297"/>
                  </a:lnTo>
                  <a:lnTo>
                    <a:pt x="990018" y="2783091"/>
                  </a:lnTo>
                  <a:lnTo>
                    <a:pt x="1037028" y="2798381"/>
                  </a:lnTo>
                  <a:lnTo>
                    <a:pt x="1252166" y="2097151"/>
                  </a:lnTo>
                  <a:lnTo>
                    <a:pt x="1206523" y="2081522"/>
                  </a:lnTo>
                  <a:lnTo>
                    <a:pt x="1162573" y="2063214"/>
                  </a:lnTo>
                  <a:lnTo>
                    <a:pt x="1120378" y="2042349"/>
                  </a:lnTo>
                  <a:lnTo>
                    <a:pt x="1080003" y="2019048"/>
                  </a:lnTo>
                  <a:lnTo>
                    <a:pt x="1041512" y="1993430"/>
                  </a:lnTo>
                  <a:lnTo>
                    <a:pt x="1004969" y="1965617"/>
                  </a:lnTo>
                  <a:lnTo>
                    <a:pt x="970439" y="1935731"/>
                  </a:lnTo>
                  <a:lnTo>
                    <a:pt x="937984" y="1903891"/>
                  </a:lnTo>
                  <a:lnTo>
                    <a:pt x="907670" y="1870218"/>
                  </a:lnTo>
                  <a:lnTo>
                    <a:pt x="879560" y="1834834"/>
                  </a:lnTo>
                  <a:lnTo>
                    <a:pt x="853718" y="1797858"/>
                  </a:lnTo>
                  <a:lnTo>
                    <a:pt x="830209" y="1759413"/>
                  </a:lnTo>
                  <a:lnTo>
                    <a:pt x="809097" y="1719619"/>
                  </a:lnTo>
                  <a:lnTo>
                    <a:pt x="790445" y="1678597"/>
                  </a:lnTo>
                  <a:lnTo>
                    <a:pt x="774318" y="1636467"/>
                  </a:lnTo>
                  <a:lnTo>
                    <a:pt x="760780" y="1593350"/>
                  </a:lnTo>
                  <a:lnTo>
                    <a:pt x="749895" y="1549368"/>
                  </a:lnTo>
                  <a:lnTo>
                    <a:pt x="741727" y="1504641"/>
                  </a:lnTo>
                  <a:lnTo>
                    <a:pt x="736340" y="1459290"/>
                  </a:lnTo>
                  <a:lnTo>
                    <a:pt x="733798" y="1413435"/>
                  </a:lnTo>
                  <a:lnTo>
                    <a:pt x="734166" y="1367199"/>
                  </a:lnTo>
                  <a:lnTo>
                    <a:pt x="737507" y="1320700"/>
                  </a:lnTo>
                  <a:lnTo>
                    <a:pt x="743885" y="1274062"/>
                  </a:lnTo>
                  <a:lnTo>
                    <a:pt x="753364" y="1227403"/>
                  </a:lnTo>
                  <a:lnTo>
                    <a:pt x="766010" y="1180846"/>
                  </a:lnTo>
                  <a:lnTo>
                    <a:pt x="782681" y="1132546"/>
                  </a:lnTo>
                  <a:lnTo>
                    <a:pt x="802513" y="1085865"/>
                  </a:lnTo>
                  <a:lnTo>
                    <a:pt x="825380" y="1040930"/>
                  </a:lnTo>
                  <a:lnTo>
                    <a:pt x="851159" y="997867"/>
                  </a:lnTo>
                  <a:lnTo>
                    <a:pt x="879724" y="956802"/>
                  </a:lnTo>
                  <a:lnTo>
                    <a:pt x="910951" y="917862"/>
                  </a:lnTo>
                  <a:lnTo>
                    <a:pt x="944715" y="881173"/>
                  </a:lnTo>
                  <a:lnTo>
                    <a:pt x="980891" y="846861"/>
                  </a:lnTo>
                  <a:lnTo>
                    <a:pt x="1019355" y="815053"/>
                  </a:lnTo>
                  <a:lnTo>
                    <a:pt x="1059981" y="785876"/>
                  </a:lnTo>
                  <a:lnTo>
                    <a:pt x="1102646" y="759454"/>
                  </a:lnTo>
                  <a:lnTo>
                    <a:pt x="1147225" y="735915"/>
                  </a:lnTo>
                  <a:lnTo>
                    <a:pt x="1193593" y="715386"/>
                  </a:lnTo>
                  <a:lnTo>
                    <a:pt x="1241625" y="697992"/>
                  </a:lnTo>
                  <a:lnTo>
                    <a:pt x="1016073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414516" y="3281171"/>
              <a:ext cx="451484" cy="769620"/>
            </a:xfrm>
            <a:custGeom>
              <a:avLst/>
              <a:gdLst/>
              <a:ahLst/>
              <a:cxnLst/>
              <a:rect l="l" t="t" r="r" b="b"/>
              <a:pathLst>
                <a:path w="451484" h="769620">
                  <a:moveTo>
                    <a:pt x="451231" y="0"/>
                  </a:moveTo>
                  <a:lnTo>
                    <a:pt x="400217" y="887"/>
                  </a:lnTo>
                  <a:lnTo>
                    <a:pt x="349316" y="3546"/>
                  </a:lnTo>
                  <a:lnTo>
                    <a:pt x="298572" y="7968"/>
                  </a:lnTo>
                  <a:lnTo>
                    <a:pt x="248032" y="14145"/>
                  </a:lnTo>
                  <a:lnTo>
                    <a:pt x="197742" y="22072"/>
                  </a:lnTo>
                  <a:lnTo>
                    <a:pt x="147748" y="31740"/>
                  </a:lnTo>
                  <a:lnTo>
                    <a:pt x="98095" y="43142"/>
                  </a:lnTo>
                  <a:lnTo>
                    <a:pt x="48830" y="56271"/>
                  </a:lnTo>
                  <a:lnTo>
                    <a:pt x="0" y="71119"/>
                  </a:lnTo>
                  <a:lnTo>
                    <a:pt x="225552" y="769111"/>
                  </a:lnTo>
                  <a:lnTo>
                    <a:pt x="269663" y="756342"/>
                  </a:lnTo>
                  <a:lnTo>
                    <a:pt x="314427" y="746390"/>
                  </a:lnTo>
                  <a:lnTo>
                    <a:pt x="359703" y="739265"/>
                  </a:lnTo>
                  <a:lnTo>
                    <a:pt x="405351" y="734982"/>
                  </a:lnTo>
                  <a:lnTo>
                    <a:pt x="451231" y="733551"/>
                  </a:lnTo>
                  <a:lnTo>
                    <a:pt x="4512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14516" y="3281171"/>
              <a:ext cx="451484" cy="769620"/>
            </a:xfrm>
            <a:custGeom>
              <a:avLst/>
              <a:gdLst/>
              <a:ahLst/>
              <a:cxnLst/>
              <a:rect l="l" t="t" r="r" b="b"/>
              <a:pathLst>
                <a:path w="451484" h="769620">
                  <a:moveTo>
                    <a:pt x="451231" y="0"/>
                  </a:moveTo>
                  <a:lnTo>
                    <a:pt x="400217" y="887"/>
                  </a:lnTo>
                  <a:lnTo>
                    <a:pt x="349316" y="3546"/>
                  </a:lnTo>
                  <a:lnTo>
                    <a:pt x="298572" y="7968"/>
                  </a:lnTo>
                  <a:lnTo>
                    <a:pt x="248032" y="14145"/>
                  </a:lnTo>
                  <a:lnTo>
                    <a:pt x="197742" y="22072"/>
                  </a:lnTo>
                  <a:lnTo>
                    <a:pt x="147748" y="31740"/>
                  </a:lnTo>
                  <a:lnTo>
                    <a:pt x="98095" y="43142"/>
                  </a:lnTo>
                  <a:lnTo>
                    <a:pt x="48830" y="56271"/>
                  </a:lnTo>
                  <a:lnTo>
                    <a:pt x="0" y="71119"/>
                  </a:lnTo>
                  <a:lnTo>
                    <a:pt x="225552" y="769111"/>
                  </a:lnTo>
                  <a:lnTo>
                    <a:pt x="269663" y="756342"/>
                  </a:lnTo>
                  <a:lnTo>
                    <a:pt x="314427" y="746390"/>
                  </a:lnTo>
                  <a:lnTo>
                    <a:pt x="359703" y="739265"/>
                  </a:lnTo>
                  <a:lnTo>
                    <a:pt x="405351" y="734982"/>
                  </a:lnTo>
                  <a:lnTo>
                    <a:pt x="451231" y="733551"/>
                  </a:lnTo>
                  <a:lnTo>
                    <a:pt x="451231" y="0"/>
                  </a:lnTo>
                  <a:close/>
                </a:path>
                <a:path w="451484" h="769620">
                  <a:moveTo>
                    <a:pt x="451231" y="733551"/>
                  </a:moveTo>
                  <a:lnTo>
                    <a:pt x="451231" y="0"/>
                  </a:lnTo>
                  <a:lnTo>
                    <a:pt x="451231" y="733551"/>
                  </a:lnTo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26680" y="4771008"/>
              <a:ext cx="607974" cy="2834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33644" y="4616195"/>
              <a:ext cx="619760" cy="2834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55029" y="3266516"/>
              <a:ext cx="491490" cy="283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39128" y="3710685"/>
              <a:ext cx="498348" cy="283463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5456554" y="1859279"/>
            <a:ext cx="3407410" cy="981710"/>
            <a:chOff x="5456554" y="1859279"/>
            <a:chExt cx="3407410" cy="981710"/>
          </a:xfrm>
        </p:grpSpPr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6554" y="1859279"/>
              <a:ext cx="1153807" cy="3108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14210" y="1859279"/>
              <a:ext cx="720915" cy="31089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14920" y="1859279"/>
              <a:ext cx="246888" cy="3108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38364" y="1859279"/>
              <a:ext cx="1124369" cy="31089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56554" y="2194559"/>
              <a:ext cx="3407283" cy="31089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56554" y="2529839"/>
              <a:ext cx="984123" cy="3108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1330" y="2529839"/>
              <a:ext cx="231648" cy="310896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7154" y="2529839"/>
              <a:ext cx="1492377" cy="310896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918057" y="1009141"/>
            <a:ext cx="1657350" cy="340360"/>
            <a:chOff x="918057" y="1009141"/>
            <a:chExt cx="1657350" cy="340360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057" y="1009141"/>
              <a:ext cx="907084" cy="33985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77619" y="1009141"/>
              <a:ext cx="797725" cy="3398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8057" y="1009141"/>
            <a:ext cx="1657350" cy="340360"/>
            <a:chOff x="918057" y="1009141"/>
            <a:chExt cx="1657350" cy="3403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057" y="1009141"/>
              <a:ext cx="907084" cy="3398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7619" y="1009141"/>
              <a:ext cx="797725" cy="33985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18057" y="1624330"/>
            <a:ext cx="1619250" cy="340360"/>
            <a:chOff x="918057" y="1624330"/>
            <a:chExt cx="1619250" cy="3403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8057" y="1624330"/>
              <a:ext cx="718718" cy="339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0939" y="1624330"/>
              <a:ext cx="865974" cy="339851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82545" y="1624330"/>
            <a:ext cx="766356" cy="33985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407028" y="1624330"/>
            <a:ext cx="4999990" cy="340360"/>
            <a:chOff x="3407028" y="1624330"/>
            <a:chExt cx="4999990" cy="34036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07028" y="1624330"/>
              <a:ext cx="560831" cy="3398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3481" y="1624330"/>
              <a:ext cx="1111211" cy="339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09717" y="1624330"/>
              <a:ext cx="469391" cy="3398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5685" y="1624330"/>
              <a:ext cx="1485011" cy="3398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30795" y="1624330"/>
              <a:ext cx="479551" cy="3398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44383" y="1624330"/>
              <a:ext cx="632841" cy="3398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50605" y="1624330"/>
              <a:ext cx="256031" cy="33985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8057" y="1989785"/>
            <a:ext cx="1475231" cy="3401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544445" y="1989785"/>
            <a:ext cx="1126883" cy="3401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829177" y="1989785"/>
            <a:ext cx="322325" cy="3401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343146" y="1989785"/>
            <a:ext cx="1431416" cy="3401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954267" y="1989785"/>
            <a:ext cx="306324" cy="34015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55664" y="1989785"/>
            <a:ext cx="443484" cy="34015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050023" y="1989785"/>
            <a:ext cx="1340357" cy="34015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18057" y="2356104"/>
            <a:ext cx="1805686" cy="339851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489959" y="3144011"/>
            <a:ext cx="2490470" cy="268605"/>
          </a:xfrm>
          <a:custGeom>
            <a:avLst/>
            <a:gdLst/>
            <a:ahLst/>
            <a:cxnLst/>
            <a:rect l="l" t="t" r="r" b="b"/>
            <a:pathLst>
              <a:path w="2490470" h="268604">
                <a:moveTo>
                  <a:pt x="2490216" y="0"/>
                </a:moveTo>
                <a:lnTo>
                  <a:pt x="0" y="0"/>
                </a:lnTo>
                <a:lnTo>
                  <a:pt x="0" y="268224"/>
                </a:lnTo>
                <a:lnTo>
                  <a:pt x="2490216" y="268224"/>
                </a:lnTo>
                <a:lnTo>
                  <a:pt x="249021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9959" y="3901440"/>
            <a:ext cx="3335020" cy="268605"/>
          </a:xfrm>
          <a:custGeom>
            <a:avLst/>
            <a:gdLst/>
            <a:ahLst/>
            <a:cxnLst/>
            <a:rect l="l" t="t" r="r" b="b"/>
            <a:pathLst>
              <a:path w="3335020" h="268604">
                <a:moveTo>
                  <a:pt x="3334512" y="0"/>
                </a:moveTo>
                <a:lnTo>
                  <a:pt x="0" y="0"/>
                </a:lnTo>
                <a:lnTo>
                  <a:pt x="0" y="268224"/>
                </a:lnTo>
                <a:lnTo>
                  <a:pt x="3334512" y="268224"/>
                </a:lnTo>
                <a:lnTo>
                  <a:pt x="333451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89959" y="4657344"/>
            <a:ext cx="2772410" cy="268605"/>
          </a:xfrm>
          <a:custGeom>
            <a:avLst/>
            <a:gdLst/>
            <a:ahLst/>
            <a:cxnLst/>
            <a:rect l="l" t="t" r="r" b="b"/>
            <a:pathLst>
              <a:path w="2772410" h="268604">
                <a:moveTo>
                  <a:pt x="2772155" y="0"/>
                </a:moveTo>
                <a:lnTo>
                  <a:pt x="0" y="0"/>
                </a:lnTo>
                <a:lnTo>
                  <a:pt x="0" y="268223"/>
                </a:lnTo>
                <a:lnTo>
                  <a:pt x="2772155" y="268223"/>
                </a:lnTo>
                <a:lnTo>
                  <a:pt x="277215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9959" y="5414771"/>
            <a:ext cx="2209800" cy="268605"/>
          </a:xfrm>
          <a:custGeom>
            <a:avLst/>
            <a:gdLst/>
            <a:ahLst/>
            <a:cxnLst/>
            <a:rect l="l" t="t" r="r" b="b"/>
            <a:pathLst>
              <a:path w="2209800" h="268604">
                <a:moveTo>
                  <a:pt x="2209800" y="0"/>
                </a:moveTo>
                <a:lnTo>
                  <a:pt x="0" y="0"/>
                </a:lnTo>
                <a:lnTo>
                  <a:pt x="0" y="268223"/>
                </a:lnTo>
                <a:lnTo>
                  <a:pt x="2209800" y="268223"/>
                </a:lnTo>
                <a:lnTo>
                  <a:pt x="22098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3485388" y="2900172"/>
            <a:ext cx="1249680" cy="3784600"/>
            <a:chOff x="3485388" y="2900172"/>
            <a:chExt cx="1249680" cy="3784600"/>
          </a:xfrm>
        </p:grpSpPr>
        <p:sp>
          <p:nvSpPr>
            <p:cNvPr id="30" name="object 30"/>
            <p:cNvSpPr/>
            <p:nvPr/>
          </p:nvSpPr>
          <p:spPr>
            <a:xfrm>
              <a:off x="3489960" y="6172200"/>
              <a:ext cx="1245235" cy="268605"/>
            </a:xfrm>
            <a:custGeom>
              <a:avLst/>
              <a:gdLst/>
              <a:ahLst/>
              <a:cxnLst/>
              <a:rect l="l" t="t" r="r" b="b"/>
              <a:pathLst>
                <a:path w="1245235" h="268604">
                  <a:moveTo>
                    <a:pt x="1245107" y="0"/>
                  </a:moveTo>
                  <a:lnTo>
                    <a:pt x="0" y="0"/>
                  </a:lnTo>
                  <a:lnTo>
                    <a:pt x="0" y="268223"/>
                  </a:lnTo>
                  <a:lnTo>
                    <a:pt x="1245107" y="268223"/>
                  </a:lnTo>
                  <a:lnTo>
                    <a:pt x="1245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89960" y="2900172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0"/>
                  </a:moveTo>
                  <a:lnTo>
                    <a:pt x="0" y="3784091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057900" y="3137280"/>
            <a:ext cx="564896" cy="28346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900418" y="3894454"/>
            <a:ext cx="575055" cy="28346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338315" y="4651502"/>
            <a:ext cx="558799" cy="283463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776595" y="5408676"/>
            <a:ext cx="577494" cy="28346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811521" y="6165799"/>
            <a:ext cx="516127" cy="28346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40254" y="3130042"/>
            <a:ext cx="836028" cy="28346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920875" y="3887089"/>
            <a:ext cx="1463166" cy="28346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971167" y="4644263"/>
            <a:ext cx="1430274" cy="28346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33092" y="5401360"/>
            <a:ext cx="1747901" cy="283463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857500" y="6158484"/>
            <a:ext cx="497433" cy="283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Presentazione su schermo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 Crocetti</dc:creator>
  <cp:lastModifiedBy>Stampa</cp:lastModifiedBy>
  <cp:revision>1</cp:revision>
  <dcterms:created xsi:type="dcterms:W3CDTF">2022-03-01T15:22:34Z</dcterms:created>
  <dcterms:modified xsi:type="dcterms:W3CDTF">2022-03-01T15:23:55Z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2022-03-01T00:00:00Z</vt:filetime>
  </property>
</Properties>
</file>